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256" r:id="rId2"/>
    <p:sldId id="314" r:id="rId3"/>
    <p:sldId id="288" r:id="rId4"/>
    <p:sldId id="257" r:id="rId5"/>
    <p:sldId id="289" r:id="rId6"/>
    <p:sldId id="305" r:id="rId7"/>
    <p:sldId id="284" r:id="rId8"/>
    <p:sldId id="311" r:id="rId9"/>
    <p:sldId id="308" r:id="rId10"/>
    <p:sldId id="290" r:id="rId11"/>
    <p:sldId id="306" r:id="rId12"/>
    <p:sldId id="296" r:id="rId13"/>
    <p:sldId id="312" r:id="rId14"/>
    <p:sldId id="310" r:id="rId15"/>
    <p:sldId id="291" r:id="rId16"/>
    <p:sldId id="307" r:id="rId17"/>
    <p:sldId id="297" r:id="rId18"/>
    <p:sldId id="313" r:id="rId19"/>
    <p:sldId id="309" r:id="rId20"/>
    <p:sldId id="299" r:id="rId21"/>
    <p:sldId id="294" r:id="rId22"/>
    <p:sldId id="298" r:id="rId23"/>
    <p:sldId id="327" r:id="rId24"/>
    <p:sldId id="295" r:id="rId25"/>
    <p:sldId id="322" r:id="rId26"/>
    <p:sldId id="323" r:id="rId27"/>
    <p:sldId id="324" r:id="rId28"/>
    <p:sldId id="325" r:id="rId29"/>
    <p:sldId id="326" r:id="rId30"/>
    <p:sldId id="317" r:id="rId31"/>
    <p:sldId id="315" r:id="rId32"/>
    <p:sldId id="318" r:id="rId33"/>
    <p:sldId id="319" r:id="rId34"/>
    <p:sldId id="316" r:id="rId35"/>
    <p:sldId id="321" r:id="rId36"/>
    <p:sldId id="300" r:id="rId37"/>
    <p:sldId id="301" r:id="rId38"/>
    <p:sldId id="302" r:id="rId39"/>
    <p:sldId id="303" r:id="rId40"/>
    <p:sldId id="304" r:id="rId41"/>
    <p:sldId id="328" r:id="rId42"/>
    <p:sldId id="274" r:id="rId43"/>
  </p:sldIdLst>
  <p:sldSz cx="9144000" cy="6858000" type="screen4x3"/>
  <p:notesSz cx="10239375" cy="710565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FFFF"/>
    <a:srgbClr val="000000"/>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99" autoAdjust="0"/>
    <p:restoredTop sz="94660"/>
  </p:normalViewPr>
  <p:slideViewPr>
    <p:cSldViewPr>
      <p:cViewPr varScale="1">
        <p:scale>
          <a:sx n="66" d="100"/>
          <a:sy n="66" d="100"/>
        </p:scale>
        <p:origin x="-45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70"/>
    </p:cViewPr>
  </p:sorterViewPr>
  <p:notesViewPr>
    <p:cSldViewPr>
      <p:cViewPr varScale="1">
        <p:scale>
          <a:sx n="56" d="100"/>
          <a:sy n="56" d="100"/>
        </p:scale>
        <p:origin x="-1812" y="-102"/>
      </p:cViewPr>
      <p:guideLst>
        <p:guide orient="horz" pos="2239"/>
        <p:guide pos="322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4437947" cy="355568"/>
          </a:xfrm>
          <a:prstGeom prst="rect">
            <a:avLst/>
          </a:prstGeom>
        </p:spPr>
        <p:txBody>
          <a:bodyPr vert="horz" lIns="95527" tIns="47764" rIns="95527" bIns="47764"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5799015" y="2"/>
            <a:ext cx="4437946" cy="355568"/>
          </a:xfrm>
          <a:prstGeom prst="rect">
            <a:avLst/>
          </a:prstGeom>
        </p:spPr>
        <p:txBody>
          <a:bodyPr vert="horz" lIns="95527" tIns="47764" rIns="95527" bIns="47764" rtlCol="0"/>
          <a:lstStyle>
            <a:lvl1pPr algn="r">
              <a:defRPr sz="1300"/>
            </a:lvl1pPr>
          </a:lstStyle>
          <a:p>
            <a:fld id="{C13CD450-95C5-491F-B3EF-87CD6475F141}" type="datetimeFigureOut">
              <a:rPr kumimoji="1" lang="ja-JP" altLang="en-US" smtClean="0"/>
              <a:pPr/>
              <a:t>2011/6/7</a:t>
            </a:fld>
            <a:endParaRPr kumimoji="1" lang="ja-JP" altLang="en-US"/>
          </a:p>
        </p:txBody>
      </p:sp>
      <p:sp>
        <p:nvSpPr>
          <p:cNvPr id="4" name="フッター プレースホルダ 3"/>
          <p:cNvSpPr>
            <a:spLocks noGrp="1"/>
          </p:cNvSpPr>
          <p:nvPr>
            <p:ph type="ftr" sz="quarter" idx="2"/>
          </p:nvPr>
        </p:nvSpPr>
        <p:spPr>
          <a:xfrm>
            <a:off x="2" y="6748939"/>
            <a:ext cx="4437947" cy="355568"/>
          </a:xfrm>
          <a:prstGeom prst="rect">
            <a:avLst/>
          </a:prstGeom>
        </p:spPr>
        <p:txBody>
          <a:bodyPr vert="horz" lIns="95527" tIns="47764" rIns="95527" bIns="47764" rtlCol="0" anchor="b"/>
          <a:lstStyle>
            <a:lvl1pPr algn="l">
              <a:defRPr sz="1300"/>
            </a:lvl1pPr>
          </a:lstStyle>
          <a:p>
            <a:endParaRPr kumimoji="1" lang="ja-JP" altLang="en-US"/>
          </a:p>
        </p:txBody>
      </p:sp>
      <p:sp>
        <p:nvSpPr>
          <p:cNvPr id="5" name="スライド番号プレースホルダ 4"/>
          <p:cNvSpPr>
            <a:spLocks noGrp="1"/>
          </p:cNvSpPr>
          <p:nvPr>
            <p:ph type="sldNum" sz="quarter" idx="3"/>
          </p:nvPr>
        </p:nvSpPr>
        <p:spPr>
          <a:xfrm>
            <a:off x="5799015" y="6748939"/>
            <a:ext cx="4437946" cy="355568"/>
          </a:xfrm>
          <a:prstGeom prst="rect">
            <a:avLst/>
          </a:prstGeom>
        </p:spPr>
        <p:txBody>
          <a:bodyPr vert="horz" lIns="95527" tIns="47764" rIns="95527" bIns="47764" rtlCol="0" anchor="b"/>
          <a:lstStyle>
            <a:lvl1pPr algn="r">
              <a:defRPr sz="1300"/>
            </a:lvl1pPr>
          </a:lstStyle>
          <a:p>
            <a:fld id="{DDCA8265-4028-4D50-ACAA-472CD037D3B6}"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4437674" cy="355007"/>
          </a:xfrm>
          <a:prstGeom prst="rect">
            <a:avLst/>
          </a:prstGeom>
        </p:spPr>
        <p:txBody>
          <a:bodyPr vert="horz" lIns="99098" tIns="49549" rIns="99098" bIns="49549" rtlCol="0"/>
          <a:lstStyle>
            <a:lvl1pPr algn="l">
              <a:defRPr sz="1300"/>
            </a:lvl1pPr>
          </a:lstStyle>
          <a:p>
            <a:pPr>
              <a:defRPr/>
            </a:pPr>
            <a:endParaRPr lang="ja-JP" altLang="en-US"/>
          </a:p>
        </p:txBody>
      </p:sp>
      <p:sp>
        <p:nvSpPr>
          <p:cNvPr id="3" name="日付プレースホルダ 2"/>
          <p:cNvSpPr>
            <a:spLocks noGrp="1"/>
          </p:cNvSpPr>
          <p:nvPr>
            <p:ph type="dt" idx="1"/>
          </p:nvPr>
        </p:nvSpPr>
        <p:spPr>
          <a:xfrm>
            <a:off x="5799415" y="1"/>
            <a:ext cx="4437674" cy="355007"/>
          </a:xfrm>
          <a:prstGeom prst="rect">
            <a:avLst/>
          </a:prstGeom>
        </p:spPr>
        <p:txBody>
          <a:bodyPr vert="horz" lIns="99098" tIns="49549" rIns="99098" bIns="49549" rtlCol="0"/>
          <a:lstStyle>
            <a:lvl1pPr algn="r">
              <a:defRPr sz="1300"/>
            </a:lvl1pPr>
          </a:lstStyle>
          <a:p>
            <a:pPr>
              <a:defRPr/>
            </a:pPr>
            <a:fld id="{D22E1DDD-FE48-48EB-94AB-58599CFA057E}" type="datetimeFigureOut">
              <a:rPr lang="ja-JP" altLang="en-US"/>
              <a:pPr>
                <a:defRPr/>
              </a:pPr>
              <a:t>2011/6/7</a:t>
            </a:fld>
            <a:endParaRPr lang="ja-JP" altLang="en-US"/>
          </a:p>
        </p:txBody>
      </p:sp>
      <p:sp>
        <p:nvSpPr>
          <p:cNvPr id="4" name="スライド イメージ プレースホルダ 3"/>
          <p:cNvSpPr>
            <a:spLocks noGrp="1" noRot="1" noChangeAspect="1"/>
          </p:cNvSpPr>
          <p:nvPr>
            <p:ph type="sldImg" idx="2"/>
          </p:nvPr>
        </p:nvSpPr>
        <p:spPr>
          <a:xfrm>
            <a:off x="3341688" y="531813"/>
            <a:ext cx="3556000" cy="2667000"/>
          </a:xfrm>
          <a:prstGeom prst="rect">
            <a:avLst/>
          </a:prstGeom>
          <a:noFill/>
          <a:ln w="12700">
            <a:solidFill>
              <a:prstClr val="black"/>
            </a:solidFill>
          </a:ln>
        </p:spPr>
        <p:txBody>
          <a:bodyPr vert="horz" lIns="99098" tIns="49549" rIns="99098" bIns="49549" rtlCol="0" anchor="ctr"/>
          <a:lstStyle/>
          <a:p>
            <a:pPr lvl="0"/>
            <a:endParaRPr lang="ja-JP" altLang="en-US" noProof="0" smtClean="0"/>
          </a:p>
        </p:txBody>
      </p:sp>
      <p:sp>
        <p:nvSpPr>
          <p:cNvPr id="5" name="ノート プレースホルダ 4"/>
          <p:cNvSpPr>
            <a:spLocks noGrp="1"/>
          </p:cNvSpPr>
          <p:nvPr>
            <p:ph type="body" sz="quarter" idx="3"/>
          </p:nvPr>
        </p:nvSpPr>
        <p:spPr>
          <a:xfrm>
            <a:off x="1023024" y="3374771"/>
            <a:ext cx="8193331" cy="3198369"/>
          </a:xfrm>
          <a:prstGeom prst="rect">
            <a:avLst/>
          </a:prstGeom>
        </p:spPr>
        <p:txBody>
          <a:bodyPr vert="horz" lIns="99098" tIns="49549" rIns="99098" bIns="49549"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1" y="6749541"/>
            <a:ext cx="4437674" cy="355007"/>
          </a:xfrm>
          <a:prstGeom prst="rect">
            <a:avLst/>
          </a:prstGeom>
        </p:spPr>
        <p:txBody>
          <a:bodyPr vert="horz" lIns="99098" tIns="49549" rIns="99098" bIns="49549" rtlCol="0" anchor="b"/>
          <a:lstStyle>
            <a:lvl1pPr algn="l">
              <a:defRPr sz="1300"/>
            </a:lvl1pPr>
          </a:lstStyle>
          <a:p>
            <a:pPr>
              <a:defRPr/>
            </a:pPr>
            <a:endParaRPr lang="ja-JP" altLang="en-US"/>
          </a:p>
        </p:txBody>
      </p:sp>
      <p:sp>
        <p:nvSpPr>
          <p:cNvPr id="7" name="スライド番号プレースホルダ 6"/>
          <p:cNvSpPr>
            <a:spLocks noGrp="1"/>
          </p:cNvSpPr>
          <p:nvPr>
            <p:ph type="sldNum" sz="quarter" idx="5"/>
          </p:nvPr>
        </p:nvSpPr>
        <p:spPr>
          <a:xfrm>
            <a:off x="5799415" y="6749541"/>
            <a:ext cx="4437674" cy="355007"/>
          </a:xfrm>
          <a:prstGeom prst="rect">
            <a:avLst/>
          </a:prstGeom>
        </p:spPr>
        <p:txBody>
          <a:bodyPr vert="horz" lIns="99098" tIns="49549" rIns="99098" bIns="49549" rtlCol="0" anchor="b"/>
          <a:lstStyle>
            <a:lvl1pPr algn="r">
              <a:defRPr sz="1300"/>
            </a:lvl1pPr>
          </a:lstStyle>
          <a:p>
            <a:pPr>
              <a:defRPr/>
            </a:pPr>
            <a:fld id="{8031A95D-FCF3-4C19-A4F0-4489DFFDE316}"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8031A95D-FCF3-4C19-A4F0-4489DFFDE316}" type="slidenum">
              <a:rPr lang="ja-JP" altLang="en-US" smtClean="0"/>
              <a:pPr>
                <a:defRPr/>
              </a:pPr>
              <a:t>1</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38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6387"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0E592B-0562-45A9-B445-BDB86888DB11}" type="slidenum">
              <a:rPr lang="ja-JP" altLang="en-US" smtClean="0"/>
              <a:pPr/>
              <a:t>4</a:t>
            </a:fld>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843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277C9-CDDF-4373-8482-11F5D1E7CB6D}" type="slidenum">
              <a:rPr lang="ja-JP" altLang="en-US" smtClean="0"/>
              <a:pPr/>
              <a:t>7</a:t>
            </a:fld>
            <a:endParaRPr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843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277C9-CDDF-4373-8482-11F5D1E7CB6D}" type="slidenum">
              <a:rPr lang="ja-JP" altLang="en-US" smtClean="0"/>
              <a:pPr/>
              <a:t>12</a:t>
            </a:fld>
            <a:endParaRPr lang="en-US"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843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277C9-CDDF-4373-8482-11F5D1E7CB6D}" type="slidenum">
              <a:rPr lang="ja-JP" altLang="en-US" smtClean="0"/>
              <a:pPr/>
              <a:t>17</a:t>
            </a:fld>
            <a:endParaRPr lang="en-US"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843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277C9-CDDF-4373-8482-11F5D1E7CB6D}" type="slidenum">
              <a:rPr lang="ja-JP" altLang="en-US" smtClean="0"/>
              <a:pPr/>
              <a:t>22</a:t>
            </a:fld>
            <a:endParaRPr lang="en-US"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843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277C9-CDDF-4373-8482-11F5D1E7CB6D}" type="slidenum">
              <a:rPr lang="ja-JP" altLang="en-US" smtClean="0"/>
              <a:pPr/>
              <a:t>35</a:t>
            </a:fld>
            <a:endParaRPr lang="en-US"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フリーフォーム 3"/>
          <p:cNvSpPr>
            <a:spLocks/>
          </p:cNvSpPr>
          <p:nvPr/>
        </p:nvSpPr>
        <p:spPr bwMode="auto">
          <a:xfrm>
            <a:off x="0" y="4040188"/>
            <a:ext cx="9134475" cy="490537"/>
          </a:xfrm>
          <a:custGeom>
            <a:avLst/>
            <a:gdLst/>
            <a:ahLst/>
            <a:cxnLst>
              <a:cxn ang="0">
                <a:pos x="0" y="340"/>
              </a:cxn>
              <a:cxn ang="0">
                <a:pos x="332" y="365"/>
              </a:cxn>
              <a:cxn ang="0">
                <a:pos x="713" y="382"/>
              </a:cxn>
              <a:cxn ang="0">
                <a:pos x="1186" y="390"/>
              </a:cxn>
              <a:cxn ang="0">
                <a:pos x="1742" y="398"/>
              </a:cxn>
              <a:cxn ang="0">
                <a:pos x="2365" y="390"/>
              </a:cxn>
              <a:cxn ang="0">
                <a:pos x="2689" y="382"/>
              </a:cxn>
              <a:cxn ang="0">
                <a:pos x="3020" y="373"/>
              </a:cxn>
              <a:cxn ang="0">
                <a:pos x="3344" y="348"/>
              </a:cxn>
              <a:cxn ang="0">
                <a:pos x="3676" y="324"/>
              </a:cxn>
              <a:cxn ang="0">
                <a:pos x="4058" y="257"/>
              </a:cxn>
              <a:cxn ang="0">
                <a:pos x="4481" y="199"/>
              </a:cxn>
              <a:cxn ang="0">
                <a:pos x="4996" y="133"/>
              </a:cxn>
              <a:cxn ang="0">
                <a:pos x="5535" y="66"/>
              </a:cxn>
              <a:cxn ang="0">
                <a:pos x="6075" y="25"/>
              </a:cxn>
              <a:cxn ang="0">
                <a:pos x="6332" y="8"/>
              </a:cxn>
              <a:cxn ang="0">
                <a:pos x="6564" y="0"/>
              </a:cxn>
              <a:cxn ang="0">
                <a:pos x="6763" y="0"/>
              </a:cxn>
              <a:cxn ang="0">
                <a:pos x="6946" y="17"/>
              </a:cxn>
              <a:cxn ang="0">
                <a:pos x="7137" y="41"/>
              </a:cxn>
              <a:cxn ang="0">
                <a:pos x="7295" y="58"/>
              </a:cxn>
              <a:cxn ang="0">
                <a:pos x="7411" y="66"/>
              </a:cxn>
            </a:cxnLst>
            <a:rect l="0" t="0" r="0" b="0"/>
            <a:pathLst>
              <a:path w="7411" h="398">
                <a:moveTo>
                  <a:pt x="0" y="340"/>
                </a:moveTo>
                <a:lnTo>
                  <a:pt x="332" y="365"/>
                </a:lnTo>
                <a:lnTo>
                  <a:pt x="713" y="382"/>
                </a:lnTo>
                <a:lnTo>
                  <a:pt x="1186" y="390"/>
                </a:lnTo>
                <a:lnTo>
                  <a:pt x="1742" y="398"/>
                </a:lnTo>
                <a:lnTo>
                  <a:pt x="2365" y="390"/>
                </a:lnTo>
                <a:lnTo>
                  <a:pt x="2689" y="382"/>
                </a:lnTo>
                <a:lnTo>
                  <a:pt x="3020" y="373"/>
                </a:lnTo>
                <a:lnTo>
                  <a:pt x="3344" y="348"/>
                </a:lnTo>
                <a:lnTo>
                  <a:pt x="3676" y="324"/>
                </a:lnTo>
                <a:lnTo>
                  <a:pt x="4058" y="257"/>
                </a:lnTo>
                <a:lnTo>
                  <a:pt x="4481" y="199"/>
                </a:lnTo>
                <a:lnTo>
                  <a:pt x="4996" y="133"/>
                </a:lnTo>
                <a:lnTo>
                  <a:pt x="5535" y="66"/>
                </a:lnTo>
                <a:lnTo>
                  <a:pt x="6075" y="25"/>
                </a:lnTo>
                <a:lnTo>
                  <a:pt x="6332" y="8"/>
                </a:lnTo>
                <a:lnTo>
                  <a:pt x="6564" y="0"/>
                </a:lnTo>
                <a:lnTo>
                  <a:pt x="6763" y="0"/>
                </a:lnTo>
                <a:lnTo>
                  <a:pt x="6946" y="17"/>
                </a:lnTo>
                <a:lnTo>
                  <a:pt x="7137" y="41"/>
                </a:lnTo>
                <a:lnTo>
                  <a:pt x="7295" y="58"/>
                </a:lnTo>
                <a:lnTo>
                  <a:pt x="7411" y="66"/>
                </a:lnTo>
              </a:path>
            </a:pathLst>
          </a:custGeom>
          <a:noFill/>
          <a:ln w="952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kumimoji="0" lang="ja-JP" altLang="en-US"/>
          </a:p>
        </p:txBody>
      </p:sp>
      <p:sp>
        <p:nvSpPr>
          <p:cNvPr id="5" name="フリーフォーム 4"/>
          <p:cNvSpPr>
            <a:spLocks/>
          </p:cNvSpPr>
          <p:nvPr/>
        </p:nvSpPr>
        <p:spPr bwMode="auto">
          <a:xfrm>
            <a:off x="0" y="3071813"/>
            <a:ext cx="9144000" cy="1116012"/>
          </a:xfrm>
          <a:custGeom>
            <a:avLst/>
            <a:gdLst/>
            <a:ahLst/>
            <a:cxnLst>
              <a:cxn ang="0">
                <a:pos x="0" y="887"/>
              </a:cxn>
              <a:cxn ang="0">
                <a:pos x="240" y="896"/>
              </a:cxn>
              <a:cxn ang="0">
                <a:pos x="888" y="904"/>
              </a:cxn>
              <a:cxn ang="0">
                <a:pos x="1327" y="896"/>
              </a:cxn>
              <a:cxn ang="0">
                <a:pos x="1817" y="887"/>
              </a:cxn>
              <a:cxn ang="0">
                <a:pos x="2381" y="879"/>
              </a:cxn>
              <a:cxn ang="0">
                <a:pos x="2971" y="846"/>
              </a:cxn>
              <a:cxn ang="0">
                <a:pos x="3585" y="804"/>
              </a:cxn>
              <a:cxn ang="0">
                <a:pos x="4199" y="755"/>
              </a:cxn>
              <a:cxn ang="0">
                <a:pos x="4821" y="680"/>
              </a:cxn>
              <a:cxn ang="0">
                <a:pos x="5128" y="638"/>
              </a:cxn>
              <a:cxn ang="0">
                <a:pos x="5427" y="589"/>
              </a:cxn>
              <a:cxn ang="0">
                <a:pos x="5718" y="539"/>
              </a:cxn>
              <a:cxn ang="0">
                <a:pos x="6000" y="481"/>
              </a:cxn>
              <a:cxn ang="0">
                <a:pos x="6274" y="414"/>
              </a:cxn>
              <a:cxn ang="0">
                <a:pos x="6531" y="340"/>
              </a:cxn>
              <a:cxn ang="0">
                <a:pos x="6780" y="257"/>
              </a:cxn>
              <a:cxn ang="0">
                <a:pos x="7004" y="190"/>
              </a:cxn>
              <a:cxn ang="0">
                <a:pos x="7220" y="91"/>
              </a:cxn>
              <a:cxn ang="0">
                <a:pos x="7411" y="0"/>
              </a:cxn>
            </a:cxnLst>
            <a:rect l="0" t="0" r="0" b="0"/>
            <a:pathLst>
              <a:path w="7411" h="904">
                <a:moveTo>
                  <a:pt x="0" y="887"/>
                </a:moveTo>
                <a:lnTo>
                  <a:pt x="240" y="896"/>
                </a:lnTo>
                <a:lnTo>
                  <a:pt x="888" y="904"/>
                </a:lnTo>
                <a:lnTo>
                  <a:pt x="1327" y="896"/>
                </a:lnTo>
                <a:lnTo>
                  <a:pt x="1817" y="887"/>
                </a:lnTo>
                <a:lnTo>
                  <a:pt x="2381" y="879"/>
                </a:lnTo>
                <a:lnTo>
                  <a:pt x="2971" y="846"/>
                </a:lnTo>
                <a:lnTo>
                  <a:pt x="3585" y="804"/>
                </a:lnTo>
                <a:lnTo>
                  <a:pt x="4199" y="755"/>
                </a:lnTo>
                <a:lnTo>
                  <a:pt x="4821" y="680"/>
                </a:lnTo>
                <a:lnTo>
                  <a:pt x="5128" y="638"/>
                </a:lnTo>
                <a:lnTo>
                  <a:pt x="5427" y="589"/>
                </a:lnTo>
                <a:lnTo>
                  <a:pt x="5718" y="539"/>
                </a:lnTo>
                <a:lnTo>
                  <a:pt x="6000" y="481"/>
                </a:lnTo>
                <a:lnTo>
                  <a:pt x="6274" y="414"/>
                </a:lnTo>
                <a:lnTo>
                  <a:pt x="6531" y="340"/>
                </a:lnTo>
                <a:lnTo>
                  <a:pt x="6780" y="257"/>
                </a:lnTo>
                <a:lnTo>
                  <a:pt x="7004" y="190"/>
                </a:lnTo>
                <a:lnTo>
                  <a:pt x="7220" y="91"/>
                </a:lnTo>
                <a:lnTo>
                  <a:pt x="7411" y="0"/>
                </a:lnTo>
              </a:path>
            </a:pathLst>
          </a:custGeom>
          <a:noFill/>
          <a:ln w="12700" cap="flat" cmpd="sng" algn="ctr">
            <a:solidFill>
              <a:schemeClr val="tx2">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6" name="フリーフォーム 5"/>
          <p:cNvSpPr>
            <a:spLocks/>
          </p:cNvSpPr>
          <p:nvPr/>
        </p:nvSpPr>
        <p:spPr bwMode="auto">
          <a:xfrm>
            <a:off x="0" y="3952875"/>
            <a:ext cx="9144000" cy="368300"/>
          </a:xfrm>
          <a:custGeom>
            <a:avLst/>
            <a:gdLst/>
            <a:ahLst/>
            <a:cxnLst>
              <a:cxn ang="0">
                <a:pos x="0" y="17"/>
              </a:cxn>
              <a:cxn ang="0">
                <a:pos x="581" y="33"/>
              </a:cxn>
              <a:cxn ang="0">
                <a:pos x="1933" y="75"/>
              </a:cxn>
              <a:cxn ang="0">
                <a:pos x="2747" y="116"/>
              </a:cxn>
              <a:cxn ang="0">
                <a:pos x="3552" y="141"/>
              </a:cxn>
              <a:cxn ang="0">
                <a:pos x="4265" y="182"/>
              </a:cxn>
              <a:cxn ang="0">
                <a:pos x="4581" y="216"/>
              </a:cxn>
              <a:cxn ang="0">
                <a:pos x="4838" y="241"/>
              </a:cxn>
              <a:cxn ang="0">
                <a:pos x="5145" y="274"/>
              </a:cxn>
              <a:cxn ang="0">
                <a:pos x="5477" y="290"/>
              </a:cxn>
              <a:cxn ang="0">
                <a:pos x="5875" y="299"/>
              </a:cxn>
              <a:cxn ang="0">
                <a:pos x="6083" y="299"/>
              </a:cxn>
              <a:cxn ang="0">
                <a:pos x="6290" y="290"/>
              </a:cxn>
              <a:cxn ang="0">
                <a:pos x="6514" y="265"/>
              </a:cxn>
              <a:cxn ang="0">
                <a:pos x="6722" y="232"/>
              </a:cxn>
              <a:cxn ang="0">
                <a:pos x="6921" y="199"/>
              </a:cxn>
              <a:cxn ang="0">
                <a:pos x="7104" y="141"/>
              </a:cxn>
              <a:cxn ang="0">
                <a:pos x="7187" y="116"/>
              </a:cxn>
              <a:cxn ang="0">
                <a:pos x="7270" y="83"/>
              </a:cxn>
              <a:cxn ang="0">
                <a:pos x="7344" y="41"/>
              </a:cxn>
              <a:cxn ang="0">
                <a:pos x="7411" y="0"/>
              </a:cxn>
            </a:cxnLst>
            <a:rect l="0" t="0" r="0" b="0"/>
            <a:pathLst>
              <a:path w="7411" h="299">
                <a:moveTo>
                  <a:pt x="0" y="17"/>
                </a:moveTo>
                <a:lnTo>
                  <a:pt x="581" y="33"/>
                </a:lnTo>
                <a:lnTo>
                  <a:pt x="1933" y="75"/>
                </a:lnTo>
                <a:lnTo>
                  <a:pt x="2747" y="116"/>
                </a:lnTo>
                <a:lnTo>
                  <a:pt x="3552" y="141"/>
                </a:lnTo>
                <a:lnTo>
                  <a:pt x="4265" y="182"/>
                </a:lnTo>
                <a:lnTo>
                  <a:pt x="4581" y="216"/>
                </a:lnTo>
                <a:lnTo>
                  <a:pt x="4838" y="241"/>
                </a:lnTo>
                <a:lnTo>
                  <a:pt x="5145" y="274"/>
                </a:lnTo>
                <a:lnTo>
                  <a:pt x="5477" y="290"/>
                </a:lnTo>
                <a:lnTo>
                  <a:pt x="5875" y="299"/>
                </a:lnTo>
                <a:lnTo>
                  <a:pt x="6083" y="299"/>
                </a:lnTo>
                <a:lnTo>
                  <a:pt x="6290" y="290"/>
                </a:lnTo>
                <a:lnTo>
                  <a:pt x="6514" y="265"/>
                </a:lnTo>
                <a:lnTo>
                  <a:pt x="6722" y="232"/>
                </a:lnTo>
                <a:lnTo>
                  <a:pt x="6921" y="199"/>
                </a:lnTo>
                <a:lnTo>
                  <a:pt x="7104" y="141"/>
                </a:lnTo>
                <a:lnTo>
                  <a:pt x="7187" y="116"/>
                </a:lnTo>
                <a:lnTo>
                  <a:pt x="7270" y="83"/>
                </a:lnTo>
                <a:lnTo>
                  <a:pt x="7344" y="41"/>
                </a:lnTo>
                <a:lnTo>
                  <a:pt x="7411" y="0"/>
                </a:lnTo>
              </a:path>
            </a:pathLst>
          </a:custGeom>
          <a:noFill/>
          <a:ln w="9525" cap="flat" cmpd="sng" algn="ctr">
            <a:solidFill>
              <a:schemeClr val="accent1">
                <a:lumMod val="40000"/>
                <a:lumOff val="60000"/>
              </a:schemeClr>
            </a:solidFill>
            <a:prstDash val="solid"/>
            <a:round/>
            <a:headEnd type="none" w="med" len="med"/>
            <a:tailEnd type="none" w="med" len="med"/>
          </a:ln>
          <a:effectLst/>
        </p:spPr>
        <p:txBody>
          <a:bodyPr/>
          <a:lstStyle/>
          <a:p>
            <a:pPr>
              <a:defRPr/>
            </a:pPr>
            <a:endParaRPr kumimoji="0" lang="ja-JP" altLang="en-US"/>
          </a:p>
        </p:txBody>
      </p:sp>
      <p:sp>
        <p:nvSpPr>
          <p:cNvPr id="7" name="フリーフォーム 6"/>
          <p:cNvSpPr>
            <a:spLocks/>
          </p:cNvSpPr>
          <p:nvPr/>
        </p:nvSpPr>
        <p:spPr bwMode="auto">
          <a:xfrm>
            <a:off x="0" y="3810000"/>
            <a:ext cx="9144000" cy="490538"/>
          </a:xfrm>
          <a:custGeom>
            <a:avLst/>
            <a:gdLst/>
            <a:ahLst/>
            <a:cxnLst>
              <a:cxn ang="0">
                <a:pos x="0" y="340"/>
              </a:cxn>
              <a:cxn ang="0">
                <a:pos x="332" y="365"/>
              </a:cxn>
              <a:cxn ang="0">
                <a:pos x="713" y="382"/>
              </a:cxn>
              <a:cxn ang="0">
                <a:pos x="1186" y="390"/>
              </a:cxn>
              <a:cxn ang="0">
                <a:pos x="1742" y="398"/>
              </a:cxn>
              <a:cxn ang="0">
                <a:pos x="2365" y="390"/>
              </a:cxn>
              <a:cxn ang="0">
                <a:pos x="2689" y="382"/>
              </a:cxn>
              <a:cxn ang="0">
                <a:pos x="3020" y="373"/>
              </a:cxn>
              <a:cxn ang="0">
                <a:pos x="3344" y="348"/>
              </a:cxn>
              <a:cxn ang="0">
                <a:pos x="3676" y="324"/>
              </a:cxn>
              <a:cxn ang="0">
                <a:pos x="4058" y="257"/>
              </a:cxn>
              <a:cxn ang="0">
                <a:pos x="4481" y="199"/>
              </a:cxn>
              <a:cxn ang="0">
                <a:pos x="4996" y="133"/>
              </a:cxn>
              <a:cxn ang="0">
                <a:pos x="5535" y="66"/>
              </a:cxn>
              <a:cxn ang="0">
                <a:pos x="6075" y="25"/>
              </a:cxn>
              <a:cxn ang="0">
                <a:pos x="6332" y="8"/>
              </a:cxn>
              <a:cxn ang="0">
                <a:pos x="6564" y="0"/>
              </a:cxn>
              <a:cxn ang="0">
                <a:pos x="6763" y="0"/>
              </a:cxn>
              <a:cxn ang="0">
                <a:pos x="6946" y="17"/>
              </a:cxn>
              <a:cxn ang="0">
                <a:pos x="7137" y="41"/>
              </a:cxn>
              <a:cxn ang="0">
                <a:pos x="7295" y="58"/>
              </a:cxn>
              <a:cxn ang="0">
                <a:pos x="7411" y="66"/>
              </a:cxn>
            </a:cxnLst>
            <a:rect l="0" t="0" r="0" b="0"/>
            <a:pathLst>
              <a:path w="7411" h="398">
                <a:moveTo>
                  <a:pt x="0" y="340"/>
                </a:moveTo>
                <a:lnTo>
                  <a:pt x="332" y="365"/>
                </a:lnTo>
                <a:lnTo>
                  <a:pt x="713" y="382"/>
                </a:lnTo>
                <a:lnTo>
                  <a:pt x="1186" y="390"/>
                </a:lnTo>
                <a:lnTo>
                  <a:pt x="1742" y="398"/>
                </a:lnTo>
                <a:lnTo>
                  <a:pt x="2365" y="390"/>
                </a:lnTo>
                <a:lnTo>
                  <a:pt x="2689" y="382"/>
                </a:lnTo>
                <a:lnTo>
                  <a:pt x="3020" y="373"/>
                </a:lnTo>
                <a:lnTo>
                  <a:pt x="3344" y="348"/>
                </a:lnTo>
                <a:lnTo>
                  <a:pt x="3676" y="324"/>
                </a:lnTo>
                <a:lnTo>
                  <a:pt x="4058" y="257"/>
                </a:lnTo>
                <a:lnTo>
                  <a:pt x="4481" y="199"/>
                </a:lnTo>
                <a:lnTo>
                  <a:pt x="4996" y="133"/>
                </a:lnTo>
                <a:lnTo>
                  <a:pt x="5535" y="66"/>
                </a:lnTo>
                <a:lnTo>
                  <a:pt x="6075" y="25"/>
                </a:lnTo>
                <a:lnTo>
                  <a:pt x="6332" y="8"/>
                </a:lnTo>
                <a:lnTo>
                  <a:pt x="6564" y="0"/>
                </a:lnTo>
                <a:lnTo>
                  <a:pt x="6763" y="0"/>
                </a:lnTo>
                <a:lnTo>
                  <a:pt x="6946" y="17"/>
                </a:lnTo>
                <a:lnTo>
                  <a:pt x="7137" y="41"/>
                </a:lnTo>
                <a:lnTo>
                  <a:pt x="7295" y="58"/>
                </a:lnTo>
                <a:lnTo>
                  <a:pt x="7411" y="66"/>
                </a:lnTo>
              </a:path>
            </a:pathLst>
          </a:custGeom>
          <a:no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8" name="フリーフォーム 7"/>
          <p:cNvSpPr>
            <a:spLocks/>
          </p:cNvSpPr>
          <p:nvPr/>
        </p:nvSpPr>
        <p:spPr bwMode="auto">
          <a:xfrm>
            <a:off x="0" y="4090988"/>
            <a:ext cx="9144000" cy="481012"/>
          </a:xfrm>
          <a:custGeom>
            <a:avLst/>
            <a:gdLst/>
            <a:ahLst/>
            <a:cxnLst>
              <a:cxn ang="0">
                <a:pos x="0" y="92"/>
              </a:cxn>
              <a:cxn ang="0">
                <a:pos x="265" y="141"/>
              </a:cxn>
              <a:cxn ang="0">
                <a:pos x="589" y="191"/>
              </a:cxn>
              <a:cxn ang="0">
                <a:pos x="1029" y="249"/>
              </a:cxn>
              <a:cxn ang="0">
                <a:pos x="1585" y="307"/>
              </a:cxn>
              <a:cxn ang="0">
                <a:pos x="1883" y="332"/>
              </a:cxn>
              <a:cxn ang="0">
                <a:pos x="2224" y="349"/>
              </a:cxn>
              <a:cxn ang="0">
                <a:pos x="2589" y="374"/>
              </a:cxn>
              <a:cxn ang="0">
                <a:pos x="2979" y="382"/>
              </a:cxn>
              <a:cxn ang="0">
                <a:pos x="3386" y="390"/>
              </a:cxn>
              <a:cxn ang="0">
                <a:pos x="3809" y="390"/>
              </a:cxn>
              <a:cxn ang="0">
                <a:pos x="4199" y="382"/>
              </a:cxn>
              <a:cxn ang="0">
                <a:pos x="5120" y="349"/>
              </a:cxn>
              <a:cxn ang="0">
                <a:pos x="5651" y="332"/>
              </a:cxn>
              <a:cxn ang="0">
                <a:pos x="6174" y="299"/>
              </a:cxn>
              <a:cxn ang="0">
                <a:pos x="6639" y="258"/>
              </a:cxn>
              <a:cxn ang="0">
                <a:pos x="6830" y="233"/>
              </a:cxn>
              <a:cxn ang="0">
                <a:pos x="6987" y="216"/>
              </a:cxn>
              <a:cxn ang="0">
                <a:pos x="7046" y="191"/>
              </a:cxn>
              <a:cxn ang="0">
                <a:pos x="7178" y="141"/>
              </a:cxn>
              <a:cxn ang="0">
                <a:pos x="7253" y="108"/>
              </a:cxn>
              <a:cxn ang="0">
                <a:pos x="7319" y="67"/>
              </a:cxn>
              <a:cxn ang="0">
                <a:pos x="7378" y="34"/>
              </a:cxn>
              <a:cxn ang="0">
                <a:pos x="7411" y="0"/>
              </a:cxn>
            </a:cxnLst>
            <a:rect l="0" t="0" r="0" b="0"/>
            <a:pathLst>
              <a:path w="7411" h="390">
                <a:moveTo>
                  <a:pt x="0" y="92"/>
                </a:moveTo>
                <a:lnTo>
                  <a:pt x="265" y="141"/>
                </a:lnTo>
                <a:lnTo>
                  <a:pt x="589" y="191"/>
                </a:lnTo>
                <a:lnTo>
                  <a:pt x="1029" y="249"/>
                </a:lnTo>
                <a:lnTo>
                  <a:pt x="1585" y="307"/>
                </a:lnTo>
                <a:lnTo>
                  <a:pt x="1883" y="332"/>
                </a:lnTo>
                <a:lnTo>
                  <a:pt x="2224" y="349"/>
                </a:lnTo>
                <a:lnTo>
                  <a:pt x="2589" y="374"/>
                </a:lnTo>
                <a:lnTo>
                  <a:pt x="2979" y="382"/>
                </a:lnTo>
                <a:lnTo>
                  <a:pt x="3386" y="390"/>
                </a:lnTo>
                <a:lnTo>
                  <a:pt x="3809" y="390"/>
                </a:lnTo>
                <a:lnTo>
                  <a:pt x="4199" y="382"/>
                </a:lnTo>
                <a:lnTo>
                  <a:pt x="5120" y="349"/>
                </a:lnTo>
                <a:lnTo>
                  <a:pt x="5651" y="332"/>
                </a:lnTo>
                <a:lnTo>
                  <a:pt x="6174" y="299"/>
                </a:lnTo>
                <a:lnTo>
                  <a:pt x="6639" y="258"/>
                </a:lnTo>
                <a:lnTo>
                  <a:pt x="6830" y="233"/>
                </a:lnTo>
                <a:lnTo>
                  <a:pt x="6987" y="216"/>
                </a:lnTo>
                <a:lnTo>
                  <a:pt x="7046" y="191"/>
                </a:lnTo>
                <a:lnTo>
                  <a:pt x="7178" y="141"/>
                </a:lnTo>
                <a:lnTo>
                  <a:pt x="7253" y="108"/>
                </a:lnTo>
                <a:lnTo>
                  <a:pt x="7319" y="67"/>
                </a:lnTo>
                <a:lnTo>
                  <a:pt x="7378" y="34"/>
                </a:lnTo>
                <a:lnTo>
                  <a:pt x="7411" y="0"/>
                </a:lnTo>
              </a:path>
            </a:pathLst>
          </a:custGeom>
          <a:no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9" name="フリーフォーム 8"/>
          <p:cNvSpPr>
            <a:spLocks/>
          </p:cNvSpPr>
          <p:nvPr/>
        </p:nvSpPr>
        <p:spPr bwMode="auto">
          <a:xfrm>
            <a:off x="0" y="4325938"/>
            <a:ext cx="9144000" cy="552450"/>
          </a:xfrm>
          <a:custGeom>
            <a:avLst/>
            <a:gdLst/>
            <a:ahLst/>
            <a:cxnLst>
              <a:cxn ang="0">
                <a:pos x="0" y="448"/>
              </a:cxn>
              <a:cxn ang="0">
                <a:pos x="896" y="349"/>
              </a:cxn>
              <a:cxn ang="0">
                <a:pos x="1850" y="258"/>
              </a:cxn>
              <a:cxn ang="0">
                <a:pos x="3012" y="150"/>
              </a:cxn>
              <a:cxn ang="0">
                <a:pos x="3635" y="108"/>
              </a:cxn>
              <a:cxn ang="0">
                <a:pos x="4257" y="67"/>
              </a:cxn>
              <a:cxn ang="0">
                <a:pos x="4879" y="34"/>
              </a:cxn>
              <a:cxn ang="0">
                <a:pos x="5477" y="9"/>
              </a:cxn>
              <a:cxn ang="0">
                <a:pos x="6050" y="0"/>
              </a:cxn>
              <a:cxn ang="0">
                <a:pos x="6572" y="9"/>
              </a:cxn>
              <a:cxn ang="0">
                <a:pos x="6813" y="17"/>
              </a:cxn>
              <a:cxn ang="0">
                <a:pos x="7029" y="34"/>
              </a:cxn>
              <a:cxn ang="0">
                <a:pos x="7228" y="50"/>
              </a:cxn>
              <a:cxn ang="0">
                <a:pos x="7411" y="83"/>
              </a:cxn>
            </a:cxnLst>
            <a:rect l="0" t="0" r="0" b="0"/>
            <a:pathLst>
              <a:path w="7411" h="448">
                <a:moveTo>
                  <a:pt x="0" y="448"/>
                </a:moveTo>
                <a:lnTo>
                  <a:pt x="896" y="349"/>
                </a:lnTo>
                <a:lnTo>
                  <a:pt x="1850" y="258"/>
                </a:lnTo>
                <a:lnTo>
                  <a:pt x="3012" y="150"/>
                </a:lnTo>
                <a:lnTo>
                  <a:pt x="3635" y="108"/>
                </a:lnTo>
                <a:lnTo>
                  <a:pt x="4257" y="67"/>
                </a:lnTo>
                <a:lnTo>
                  <a:pt x="4879" y="34"/>
                </a:lnTo>
                <a:lnTo>
                  <a:pt x="5477" y="9"/>
                </a:lnTo>
                <a:lnTo>
                  <a:pt x="6050" y="0"/>
                </a:lnTo>
                <a:lnTo>
                  <a:pt x="6572" y="9"/>
                </a:lnTo>
                <a:lnTo>
                  <a:pt x="6813" y="17"/>
                </a:lnTo>
                <a:lnTo>
                  <a:pt x="7029" y="34"/>
                </a:lnTo>
                <a:lnTo>
                  <a:pt x="7228" y="50"/>
                </a:lnTo>
                <a:lnTo>
                  <a:pt x="7411" y="83"/>
                </a:lnTo>
              </a:path>
            </a:pathLst>
          </a:custGeom>
          <a:noFill/>
          <a:ln w="12700"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10" name="フリーフォーム 9"/>
          <p:cNvSpPr>
            <a:spLocks/>
          </p:cNvSpPr>
          <p:nvPr/>
        </p:nvSpPr>
        <p:spPr bwMode="auto">
          <a:xfrm>
            <a:off x="142875" y="4071938"/>
            <a:ext cx="9001125" cy="492125"/>
          </a:xfrm>
          <a:custGeom>
            <a:avLst/>
            <a:gdLst/>
            <a:ahLst/>
            <a:cxnLst>
              <a:cxn ang="0">
                <a:pos x="0" y="340"/>
              </a:cxn>
              <a:cxn ang="0">
                <a:pos x="332" y="365"/>
              </a:cxn>
              <a:cxn ang="0">
                <a:pos x="713" y="382"/>
              </a:cxn>
              <a:cxn ang="0">
                <a:pos x="1186" y="390"/>
              </a:cxn>
              <a:cxn ang="0">
                <a:pos x="1742" y="398"/>
              </a:cxn>
              <a:cxn ang="0">
                <a:pos x="2365" y="390"/>
              </a:cxn>
              <a:cxn ang="0">
                <a:pos x="2689" y="382"/>
              </a:cxn>
              <a:cxn ang="0">
                <a:pos x="3020" y="373"/>
              </a:cxn>
              <a:cxn ang="0">
                <a:pos x="3344" y="348"/>
              </a:cxn>
              <a:cxn ang="0">
                <a:pos x="3676" y="324"/>
              </a:cxn>
              <a:cxn ang="0">
                <a:pos x="4058" y="257"/>
              </a:cxn>
              <a:cxn ang="0">
                <a:pos x="4481" y="199"/>
              </a:cxn>
              <a:cxn ang="0">
                <a:pos x="4996" y="133"/>
              </a:cxn>
              <a:cxn ang="0">
                <a:pos x="5535" y="66"/>
              </a:cxn>
              <a:cxn ang="0">
                <a:pos x="6075" y="25"/>
              </a:cxn>
              <a:cxn ang="0">
                <a:pos x="6332" y="8"/>
              </a:cxn>
              <a:cxn ang="0">
                <a:pos x="6564" y="0"/>
              </a:cxn>
              <a:cxn ang="0">
                <a:pos x="6763" y="0"/>
              </a:cxn>
              <a:cxn ang="0">
                <a:pos x="6946" y="17"/>
              </a:cxn>
              <a:cxn ang="0">
                <a:pos x="7137" y="41"/>
              </a:cxn>
              <a:cxn ang="0">
                <a:pos x="7295" y="58"/>
              </a:cxn>
              <a:cxn ang="0">
                <a:pos x="7411" y="66"/>
              </a:cxn>
            </a:cxnLst>
            <a:rect l="0" t="0" r="0" b="0"/>
            <a:pathLst>
              <a:path w="7411" h="398">
                <a:moveTo>
                  <a:pt x="0" y="340"/>
                </a:moveTo>
                <a:lnTo>
                  <a:pt x="332" y="365"/>
                </a:lnTo>
                <a:lnTo>
                  <a:pt x="713" y="382"/>
                </a:lnTo>
                <a:lnTo>
                  <a:pt x="1186" y="390"/>
                </a:lnTo>
                <a:lnTo>
                  <a:pt x="1742" y="398"/>
                </a:lnTo>
                <a:lnTo>
                  <a:pt x="2365" y="390"/>
                </a:lnTo>
                <a:lnTo>
                  <a:pt x="2689" y="382"/>
                </a:lnTo>
                <a:lnTo>
                  <a:pt x="3020" y="373"/>
                </a:lnTo>
                <a:lnTo>
                  <a:pt x="3344" y="348"/>
                </a:lnTo>
                <a:lnTo>
                  <a:pt x="3676" y="324"/>
                </a:lnTo>
                <a:lnTo>
                  <a:pt x="4058" y="257"/>
                </a:lnTo>
                <a:lnTo>
                  <a:pt x="4481" y="199"/>
                </a:lnTo>
                <a:lnTo>
                  <a:pt x="4996" y="133"/>
                </a:lnTo>
                <a:lnTo>
                  <a:pt x="5535" y="66"/>
                </a:lnTo>
                <a:lnTo>
                  <a:pt x="6075" y="25"/>
                </a:lnTo>
                <a:lnTo>
                  <a:pt x="6332" y="8"/>
                </a:lnTo>
                <a:lnTo>
                  <a:pt x="6564" y="0"/>
                </a:lnTo>
                <a:lnTo>
                  <a:pt x="6763" y="0"/>
                </a:lnTo>
                <a:lnTo>
                  <a:pt x="6946" y="17"/>
                </a:lnTo>
                <a:lnTo>
                  <a:pt x="7137" y="41"/>
                </a:lnTo>
                <a:lnTo>
                  <a:pt x="7295" y="58"/>
                </a:lnTo>
                <a:lnTo>
                  <a:pt x="7411" y="66"/>
                </a:lnTo>
              </a:path>
            </a:pathLst>
          </a:custGeom>
          <a:no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11" name="フリーフォーム 10"/>
          <p:cNvSpPr>
            <a:spLocks/>
          </p:cNvSpPr>
          <p:nvPr/>
        </p:nvSpPr>
        <p:spPr bwMode="auto">
          <a:xfrm>
            <a:off x="152400" y="4019550"/>
            <a:ext cx="8991600" cy="481013"/>
          </a:xfrm>
          <a:custGeom>
            <a:avLst/>
            <a:gdLst/>
            <a:ahLst/>
            <a:cxnLst>
              <a:cxn ang="0">
                <a:pos x="0" y="92"/>
              </a:cxn>
              <a:cxn ang="0">
                <a:pos x="265" y="141"/>
              </a:cxn>
              <a:cxn ang="0">
                <a:pos x="589" y="191"/>
              </a:cxn>
              <a:cxn ang="0">
                <a:pos x="1029" y="249"/>
              </a:cxn>
              <a:cxn ang="0">
                <a:pos x="1585" y="307"/>
              </a:cxn>
              <a:cxn ang="0">
                <a:pos x="1883" y="332"/>
              </a:cxn>
              <a:cxn ang="0">
                <a:pos x="2224" y="349"/>
              </a:cxn>
              <a:cxn ang="0">
                <a:pos x="2589" y="374"/>
              </a:cxn>
              <a:cxn ang="0">
                <a:pos x="2979" y="382"/>
              </a:cxn>
              <a:cxn ang="0">
                <a:pos x="3386" y="390"/>
              </a:cxn>
              <a:cxn ang="0">
                <a:pos x="3809" y="390"/>
              </a:cxn>
              <a:cxn ang="0">
                <a:pos x="4199" y="382"/>
              </a:cxn>
              <a:cxn ang="0">
                <a:pos x="5120" y="349"/>
              </a:cxn>
              <a:cxn ang="0">
                <a:pos x="5651" y="332"/>
              </a:cxn>
              <a:cxn ang="0">
                <a:pos x="6174" y="299"/>
              </a:cxn>
              <a:cxn ang="0">
                <a:pos x="6639" y="258"/>
              </a:cxn>
              <a:cxn ang="0">
                <a:pos x="6830" y="233"/>
              </a:cxn>
              <a:cxn ang="0">
                <a:pos x="6987" y="216"/>
              </a:cxn>
              <a:cxn ang="0">
                <a:pos x="7046" y="191"/>
              </a:cxn>
              <a:cxn ang="0">
                <a:pos x="7178" y="141"/>
              </a:cxn>
              <a:cxn ang="0">
                <a:pos x="7253" y="108"/>
              </a:cxn>
              <a:cxn ang="0">
                <a:pos x="7319" y="67"/>
              </a:cxn>
              <a:cxn ang="0">
                <a:pos x="7378" y="34"/>
              </a:cxn>
              <a:cxn ang="0">
                <a:pos x="7411" y="0"/>
              </a:cxn>
            </a:cxnLst>
            <a:rect l="0" t="0" r="0" b="0"/>
            <a:pathLst>
              <a:path w="7411" h="390">
                <a:moveTo>
                  <a:pt x="0" y="92"/>
                </a:moveTo>
                <a:lnTo>
                  <a:pt x="265" y="141"/>
                </a:lnTo>
                <a:lnTo>
                  <a:pt x="589" y="191"/>
                </a:lnTo>
                <a:lnTo>
                  <a:pt x="1029" y="249"/>
                </a:lnTo>
                <a:lnTo>
                  <a:pt x="1585" y="307"/>
                </a:lnTo>
                <a:lnTo>
                  <a:pt x="1883" y="332"/>
                </a:lnTo>
                <a:lnTo>
                  <a:pt x="2224" y="349"/>
                </a:lnTo>
                <a:lnTo>
                  <a:pt x="2589" y="374"/>
                </a:lnTo>
                <a:lnTo>
                  <a:pt x="2979" y="382"/>
                </a:lnTo>
                <a:lnTo>
                  <a:pt x="3386" y="390"/>
                </a:lnTo>
                <a:lnTo>
                  <a:pt x="3809" y="390"/>
                </a:lnTo>
                <a:lnTo>
                  <a:pt x="4199" y="382"/>
                </a:lnTo>
                <a:lnTo>
                  <a:pt x="5120" y="349"/>
                </a:lnTo>
                <a:lnTo>
                  <a:pt x="5651" y="332"/>
                </a:lnTo>
                <a:lnTo>
                  <a:pt x="6174" y="299"/>
                </a:lnTo>
                <a:lnTo>
                  <a:pt x="6639" y="258"/>
                </a:lnTo>
                <a:lnTo>
                  <a:pt x="6830" y="233"/>
                </a:lnTo>
                <a:lnTo>
                  <a:pt x="6987" y="216"/>
                </a:lnTo>
                <a:lnTo>
                  <a:pt x="7046" y="191"/>
                </a:lnTo>
                <a:lnTo>
                  <a:pt x="7178" y="141"/>
                </a:lnTo>
                <a:lnTo>
                  <a:pt x="7253" y="108"/>
                </a:lnTo>
                <a:lnTo>
                  <a:pt x="7319" y="67"/>
                </a:lnTo>
                <a:lnTo>
                  <a:pt x="7378" y="34"/>
                </a:lnTo>
                <a:lnTo>
                  <a:pt x="7411" y="0"/>
                </a:lnTo>
              </a:path>
            </a:pathLst>
          </a:custGeom>
          <a:noFill/>
          <a:ln w="952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kumimoji="0" lang="ja-JP" altLang="en-US"/>
          </a:p>
        </p:txBody>
      </p:sp>
      <p:sp>
        <p:nvSpPr>
          <p:cNvPr id="12" name="フリーフォーム 11"/>
          <p:cNvSpPr>
            <a:spLocks/>
          </p:cNvSpPr>
          <p:nvPr/>
        </p:nvSpPr>
        <p:spPr bwMode="auto">
          <a:xfrm>
            <a:off x="142875" y="3714750"/>
            <a:ext cx="9001125" cy="492125"/>
          </a:xfrm>
          <a:custGeom>
            <a:avLst/>
            <a:gdLst/>
            <a:ahLst/>
            <a:cxnLst>
              <a:cxn ang="0">
                <a:pos x="0" y="340"/>
              </a:cxn>
              <a:cxn ang="0">
                <a:pos x="332" y="365"/>
              </a:cxn>
              <a:cxn ang="0">
                <a:pos x="713" y="382"/>
              </a:cxn>
              <a:cxn ang="0">
                <a:pos x="1186" y="390"/>
              </a:cxn>
              <a:cxn ang="0">
                <a:pos x="1742" y="398"/>
              </a:cxn>
              <a:cxn ang="0">
                <a:pos x="2365" y="390"/>
              </a:cxn>
              <a:cxn ang="0">
                <a:pos x="2689" y="382"/>
              </a:cxn>
              <a:cxn ang="0">
                <a:pos x="3020" y="373"/>
              </a:cxn>
              <a:cxn ang="0">
                <a:pos x="3344" y="348"/>
              </a:cxn>
              <a:cxn ang="0">
                <a:pos x="3676" y="324"/>
              </a:cxn>
              <a:cxn ang="0">
                <a:pos x="4058" y="257"/>
              </a:cxn>
              <a:cxn ang="0">
                <a:pos x="4481" y="199"/>
              </a:cxn>
              <a:cxn ang="0">
                <a:pos x="4996" y="133"/>
              </a:cxn>
              <a:cxn ang="0">
                <a:pos x="5535" y="66"/>
              </a:cxn>
              <a:cxn ang="0">
                <a:pos x="6075" y="25"/>
              </a:cxn>
              <a:cxn ang="0">
                <a:pos x="6332" y="8"/>
              </a:cxn>
              <a:cxn ang="0">
                <a:pos x="6564" y="0"/>
              </a:cxn>
              <a:cxn ang="0">
                <a:pos x="6763" y="0"/>
              </a:cxn>
              <a:cxn ang="0">
                <a:pos x="6946" y="17"/>
              </a:cxn>
              <a:cxn ang="0">
                <a:pos x="7137" y="41"/>
              </a:cxn>
              <a:cxn ang="0">
                <a:pos x="7295" y="58"/>
              </a:cxn>
              <a:cxn ang="0">
                <a:pos x="7411" y="66"/>
              </a:cxn>
            </a:cxnLst>
            <a:rect l="0" t="0" r="0" b="0"/>
            <a:pathLst>
              <a:path w="7411" h="398">
                <a:moveTo>
                  <a:pt x="0" y="340"/>
                </a:moveTo>
                <a:lnTo>
                  <a:pt x="332" y="365"/>
                </a:lnTo>
                <a:lnTo>
                  <a:pt x="713" y="382"/>
                </a:lnTo>
                <a:lnTo>
                  <a:pt x="1186" y="390"/>
                </a:lnTo>
                <a:lnTo>
                  <a:pt x="1742" y="398"/>
                </a:lnTo>
                <a:lnTo>
                  <a:pt x="2365" y="390"/>
                </a:lnTo>
                <a:lnTo>
                  <a:pt x="2689" y="382"/>
                </a:lnTo>
                <a:lnTo>
                  <a:pt x="3020" y="373"/>
                </a:lnTo>
                <a:lnTo>
                  <a:pt x="3344" y="348"/>
                </a:lnTo>
                <a:lnTo>
                  <a:pt x="3676" y="324"/>
                </a:lnTo>
                <a:lnTo>
                  <a:pt x="4058" y="257"/>
                </a:lnTo>
                <a:lnTo>
                  <a:pt x="4481" y="199"/>
                </a:lnTo>
                <a:lnTo>
                  <a:pt x="4996" y="133"/>
                </a:lnTo>
                <a:lnTo>
                  <a:pt x="5535" y="66"/>
                </a:lnTo>
                <a:lnTo>
                  <a:pt x="6075" y="25"/>
                </a:lnTo>
                <a:lnTo>
                  <a:pt x="6332" y="8"/>
                </a:lnTo>
                <a:lnTo>
                  <a:pt x="6564" y="0"/>
                </a:lnTo>
                <a:lnTo>
                  <a:pt x="6763" y="0"/>
                </a:lnTo>
                <a:lnTo>
                  <a:pt x="6946" y="17"/>
                </a:lnTo>
                <a:lnTo>
                  <a:pt x="7137" y="41"/>
                </a:lnTo>
                <a:lnTo>
                  <a:pt x="7295" y="58"/>
                </a:lnTo>
                <a:lnTo>
                  <a:pt x="7411" y="66"/>
                </a:lnTo>
              </a:path>
            </a:pathLst>
          </a:custGeom>
          <a:noFill/>
          <a:ln w="9525" cap="flat" cmpd="sng" algn="ctr">
            <a:solidFill>
              <a:schemeClr val="accent1">
                <a:lumMod val="20000"/>
                <a:lumOff val="80000"/>
              </a:schemeClr>
            </a:solidFill>
            <a:prstDash val="solid"/>
            <a:round/>
            <a:headEnd type="none" w="med" len="med"/>
            <a:tailEnd type="none" w="med" len="med"/>
          </a:ln>
          <a:effectLst/>
        </p:spPr>
        <p:txBody>
          <a:bodyPr/>
          <a:lstStyle/>
          <a:p>
            <a:pPr>
              <a:defRPr/>
            </a:pPr>
            <a:endParaRPr kumimoji="0" lang="ja-JP" altLang="en-US"/>
          </a:p>
        </p:txBody>
      </p:sp>
      <p:sp>
        <p:nvSpPr>
          <p:cNvPr id="14" name="フリーフォーム 13"/>
          <p:cNvSpPr>
            <a:spLocks/>
          </p:cNvSpPr>
          <p:nvPr/>
        </p:nvSpPr>
        <p:spPr bwMode="auto">
          <a:xfrm>
            <a:off x="152400" y="3881438"/>
            <a:ext cx="8991600" cy="481012"/>
          </a:xfrm>
          <a:custGeom>
            <a:avLst/>
            <a:gdLst/>
            <a:ahLst/>
            <a:cxnLst>
              <a:cxn ang="0">
                <a:pos x="0" y="92"/>
              </a:cxn>
              <a:cxn ang="0">
                <a:pos x="265" y="141"/>
              </a:cxn>
              <a:cxn ang="0">
                <a:pos x="589" y="191"/>
              </a:cxn>
              <a:cxn ang="0">
                <a:pos x="1029" y="249"/>
              </a:cxn>
              <a:cxn ang="0">
                <a:pos x="1585" y="307"/>
              </a:cxn>
              <a:cxn ang="0">
                <a:pos x="1883" y="332"/>
              </a:cxn>
              <a:cxn ang="0">
                <a:pos x="2224" y="349"/>
              </a:cxn>
              <a:cxn ang="0">
                <a:pos x="2589" y="374"/>
              </a:cxn>
              <a:cxn ang="0">
                <a:pos x="2979" y="382"/>
              </a:cxn>
              <a:cxn ang="0">
                <a:pos x="3386" y="390"/>
              </a:cxn>
              <a:cxn ang="0">
                <a:pos x="3809" y="390"/>
              </a:cxn>
              <a:cxn ang="0">
                <a:pos x="4199" y="382"/>
              </a:cxn>
              <a:cxn ang="0">
                <a:pos x="5120" y="349"/>
              </a:cxn>
              <a:cxn ang="0">
                <a:pos x="5651" y="332"/>
              </a:cxn>
              <a:cxn ang="0">
                <a:pos x="6174" y="299"/>
              </a:cxn>
              <a:cxn ang="0">
                <a:pos x="6639" y="258"/>
              </a:cxn>
              <a:cxn ang="0">
                <a:pos x="6830" y="233"/>
              </a:cxn>
              <a:cxn ang="0">
                <a:pos x="6987" y="216"/>
              </a:cxn>
              <a:cxn ang="0">
                <a:pos x="7046" y="191"/>
              </a:cxn>
              <a:cxn ang="0">
                <a:pos x="7178" y="141"/>
              </a:cxn>
              <a:cxn ang="0">
                <a:pos x="7253" y="108"/>
              </a:cxn>
              <a:cxn ang="0">
                <a:pos x="7319" y="67"/>
              </a:cxn>
              <a:cxn ang="0">
                <a:pos x="7378" y="34"/>
              </a:cxn>
              <a:cxn ang="0">
                <a:pos x="7411" y="0"/>
              </a:cxn>
            </a:cxnLst>
            <a:rect l="0" t="0" r="0" b="0"/>
            <a:pathLst>
              <a:path w="7411" h="390">
                <a:moveTo>
                  <a:pt x="0" y="92"/>
                </a:moveTo>
                <a:lnTo>
                  <a:pt x="265" y="141"/>
                </a:lnTo>
                <a:lnTo>
                  <a:pt x="589" y="191"/>
                </a:lnTo>
                <a:lnTo>
                  <a:pt x="1029" y="249"/>
                </a:lnTo>
                <a:lnTo>
                  <a:pt x="1585" y="307"/>
                </a:lnTo>
                <a:lnTo>
                  <a:pt x="1883" y="332"/>
                </a:lnTo>
                <a:lnTo>
                  <a:pt x="2224" y="349"/>
                </a:lnTo>
                <a:lnTo>
                  <a:pt x="2589" y="374"/>
                </a:lnTo>
                <a:lnTo>
                  <a:pt x="2979" y="382"/>
                </a:lnTo>
                <a:lnTo>
                  <a:pt x="3386" y="390"/>
                </a:lnTo>
                <a:lnTo>
                  <a:pt x="3809" y="390"/>
                </a:lnTo>
                <a:lnTo>
                  <a:pt x="4199" y="382"/>
                </a:lnTo>
                <a:lnTo>
                  <a:pt x="5120" y="349"/>
                </a:lnTo>
                <a:lnTo>
                  <a:pt x="5651" y="332"/>
                </a:lnTo>
                <a:lnTo>
                  <a:pt x="6174" y="299"/>
                </a:lnTo>
                <a:lnTo>
                  <a:pt x="6639" y="258"/>
                </a:lnTo>
                <a:lnTo>
                  <a:pt x="6830" y="233"/>
                </a:lnTo>
                <a:lnTo>
                  <a:pt x="6987" y="216"/>
                </a:lnTo>
                <a:lnTo>
                  <a:pt x="7046" y="191"/>
                </a:lnTo>
                <a:lnTo>
                  <a:pt x="7178" y="141"/>
                </a:lnTo>
                <a:lnTo>
                  <a:pt x="7253" y="108"/>
                </a:lnTo>
                <a:lnTo>
                  <a:pt x="7319" y="67"/>
                </a:lnTo>
                <a:lnTo>
                  <a:pt x="7378" y="34"/>
                </a:lnTo>
                <a:lnTo>
                  <a:pt x="7411" y="0"/>
                </a:lnTo>
              </a:path>
            </a:pathLst>
          </a:custGeom>
          <a:no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grpSp>
        <p:nvGrpSpPr>
          <p:cNvPr id="15" name="グループ化 14"/>
          <p:cNvGrpSpPr/>
          <p:nvPr/>
        </p:nvGrpSpPr>
        <p:grpSpPr>
          <a:xfrm>
            <a:off x="7530770" y="3871493"/>
            <a:ext cx="1541824" cy="1424221"/>
            <a:chOff x="7286645" y="3871493"/>
            <a:chExt cx="1541824" cy="1424221"/>
          </a:xfrm>
          <a:gradFill>
            <a:gsLst>
              <a:gs pos="0">
                <a:schemeClr val="accent1">
                  <a:alpha val="20000"/>
                </a:schemeClr>
              </a:gs>
              <a:gs pos="100000">
                <a:schemeClr val="accent1"/>
              </a:gs>
            </a:gsLst>
            <a:lin ang="5400000" scaled="1"/>
          </a:gradFill>
        </p:grpSpPr>
        <p:sp>
          <p:nvSpPr>
            <p:cNvPr id="16" name="フリーフォーム 15"/>
            <p:cNvSpPr>
              <a:spLocks/>
            </p:cNvSpPr>
            <p:nvPr/>
          </p:nvSpPr>
          <p:spPr bwMode="auto">
            <a:xfrm>
              <a:off x="7286645" y="3890348"/>
              <a:ext cx="908413" cy="891012"/>
            </a:xfrm>
            <a:custGeom>
              <a:avLst/>
              <a:gdLst>
                <a:gd name="T0" fmla="*/ 530225 w 507"/>
                <a:gd name="T1" fmla="*/ 0 h 501"/>
                <a:gd name="T2" fmla="*/ 692150 w 507"/>
                <a:gd name="T3" fmla="*/ 0 h 501"/>
                <a:gd name="T4" fmla="*/ 758825 w 507"/>
                <a:gd name="T5" fmla="*/ 0 h 501"/>
                <a:gd name="T6" fmla="*/ 804863 w 507"/>
                <a:gd name="T7" fmla="*/ 20638 h 501"/>
                <a:gd name="T8" fmla="*/ 804863 w 507"/>
                <a:gd name="T9" fmla="*/ 33338 h 501"/>
                <a:gd name="T10" fmla="*/ 738188 w 507"/>
                <a:gd name="T11" fmla="*/ 11113 h 501"/>
                <a:gd name="T12" fmla="*/ 701675 w 507"/>
                <a:gd name="T13" fmla="*/ 0 h 501"/>
                <a:gd name="T14" fmla="*/ 655638 w 507"/>
                <a:gd name="T15" fmla="*/ 0 h 501"/>
                <a:gd name="T16" fmla="*/ 552450 w 507"/>
                <a:gd name="T17" fmla="*/ 33338 h 501"/>
                <a:gd name="T18" fmla="*/ 460375 w 507"/>
                <a:gd name="T19" fmla="*/ 79375 h 501"/>
                <a:gd name="T20" fmla="*/ 414338 w 507"/>
                <a:gd name="T21" fmla="*/ 115888 h 501"/>
                <a:gd name="T22" fmla="*/ 493713 w 507"/>
                <a:gd name="T23" fmla="*/ 79375 h 501"/>
                <a:gd name="T24" fmla="*/ 542925 w 507"/>
                <a:gd name="T25" fmla="*/ 66675 h 501"/>
                <a:gd name="T26" fmla="*/ 563563 w 507"/>
                <a:gd name="T27" fmla="*/ 66675 h 501"/>
                <a:gd name="T28" fmla="*/ 460375 w 507"/>
                <a:gd name="T29" fmla="*/ 115888 h 501"/>
                <a:gd name="T30" fmla="*/ 403225 w 507"/>
                <a:gd name="T31" fmla="*/ 160338 h 501"/>
                <a:gd name="T32" fmla="*/ 334963 w 507"/>
                <a:gd name="T33" fmla="*/ 206375 h 501"/>
                <a:gd name="T34" fmla="*/ 277813 w 507"/>
                <a:gd name="T35" fmla="*/ 252413 h 501"/>
                <a:gd name="T36" fmla="*/ 219075 w 507"/>
                <a:gd name="T37" fmla="*/ 309563 h 501"/>
                <a:gd name="T38" fmla="*/ 182563 w 507"/>
                <a:gd name="T39" fmla="*/ 355600 h 501"/>
                <a:gd name="T40" fmla="*/ 161925 w 507"/>
                <a:gd name="T41" fmla="*/ 425450 h 501"/>
                <a:gd name="T42" fmla="*/ 138113 w 507"/>
                <a:gd name="T43" fmla="*/ 550863 h 501"/>
                <a:gd name="T44" fmla="*/ 128588 w 507"/>
                <a:gd name="T45" fmla="*/ 769938 h 501"/>
                <a:gd name="T46" fmla="*/ 115888 w 507"/>
                <a:gd name="T47" fmla="*/ 633413 h 501"/>
                <a:gd name="T48" fmla="*/ 103188 w 507"/>
                <a:gd name="T49" fmla="*/ 530225 h 501"/>
                <a:gd name="T50" fmla="*/ 92075 w 507"/>
                <a:gd name="T51" fmla="*/ 493713 h 501"/>
                <a:gd name="T52" fmla="*/ 69850 w 507"/>
                <a:gd name="T53" fmla="*/ 541338 h 501"/>
                <a:gd name="T54" fmla="*/ 58738 w 507"/>
                <a:gd name="T55" fmla="*/ 608013 h 501"/>
                <a:gd name="T56" fmla="*/ 46038 w 507"/>
                <a:gd name="T57" fmla="*/ 795338 h 501"/>
                <a:gd name="T58" fmla="*/ 33338 w 507"/>
                <a:gd name="T59" fmla="*/ 679450 h 501"/>
                <a:gd name="T60" fmla="*/ 25400 w 507"/>
                <a:gd name="T61" fmla="*/ 620713 h 501"/>
                <a:gd name="T62" fmla="*/ 12700 w 507"/>
                <a:gd name="T63" fmla="*/ 633413 h 501"/>
                <a:gd name="T64" fmla="*/ 0 w 507"/>
                <a:gd name="T65" fmla="*/ 646113 h 501"/>
                <a:gd name="T66" fmla="*/ 0 w 507"/>
                <a:gd name="T67" fmla="*/ 574675 h 501"/>
                <a:gd name="T68" fmla="*/ 12700 w 507"/>
                <a:gd name="T69" fmla="*/ 517525 h 501"/>
                <a:gd name="T70" fmla="*/ 25400 w 507"/>
                <a:gd name="T71" fmla="*/ 458788 h 501"/>
                <a:gd name="T72" fmla="*/ 82550 w 507"/>
                <a:gd name="T73" fmla="*/ 331788 h 501"/>
                <a:gd name="T74" fmla="*/ 149225 w 507"/>
                <a:gd name="T75" fmla="*/ 219075 h 501"/>
                <a:gd name="T76" fmla="*/ 231775 w 507"/>
                <a:gd name="T77" fmla="*/ 123825 h 501"/>
                <a:gd name="T78" fmla="*/ 311150 w 507"/>
                <a:gd name="T79" fmla="*/ 57150 h 501"/>
                <a:gd name="T80" fmla="*/ 403225 w 507"/>
                <a:gd name="T81" fmla="*/ 20638 h 501"/>
                <a:gd name="T82" fmla="*/ 519113 w 507"/>
                <a:gd name="T83" fmla="*/ 0 h 501"/>
                <a:gd name="T84" fmla="*/ 530225 w 507"/>
                <a:gd name="T85" fmla="*/ 0 h 501"/>
                <a:gd name="T86" fmla="*/ 0 1 256"/>
                <a:gd name="T87" fmla="*/ 0 1 256"/>
                <a:gd name="T88" fmla="*/ 0 1 256"/>
                <a:gd name="T89" fmla="*/ 0 1 256"/>
                <a:gd name="T90" fmla="*/ 0 1 256"/>
                <a:gd name="T91" fmla="*/ 0 1 256"/>
                <a:gd name="T92" fmla="*/ 0 1 256"/>
                <a:gd name="T93" fmla="*/ 0 1 256"/>
                <a:gd name="T94" fmla="*/ 0 1 256"/>
                <a:gd name="T95" fmla="*/ 0 1 256"/>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w 507"/>
                <a:gd name="T130" fmla="*/ 0 h 501"/>
                <a:gd name="T131" fmla="*/ 0 w 507"/>
                <a:gd name="T132" fmla="*/ 0 h 5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7" h="501">
                  <a:moveTo>
                    <a:pt x="334" y="0"/>
                  </a:moveTo>
                  <a:lnTo>
                    <a:pt x="436" y="0"/>
                  </a:lnTo>
                  <a:lnTo>
                    <a:pt x="478" y="0"/>
                  </a:lnTo>
                  <a:lnTo>
                    <a:pt x="507" y="13"/>
                  </a:lnTo>
                  <a:lnTo>
                    <a:pt x="507" y="21"/>
                  </a:lnTo>
                  <a:lnTo>
                    <a:pt x="465" y="7"/>
                  </a:lnTo>
                  <a:lnTo>
                    <a:pt x="442" y="0"/>
                  </a:lnTo>
                  <a:lnTo>
                    <a:pt x="413" y="0"/>
                  </a:lnTo>
                  <a:lnTo>
                    <a:pt x="348" y="21"/>
                  </a:lnTo>
                  <a:lnTo>
                    <a:pt x="290" y="50"/>
                  </a:lnTo>
                  <a:lnTo>
                    <a:pt x="261" y="73"/>
                  </a:lnTo>
                  <a:lnTo>
                    <a:pt x="311" y="50"/>
                  </a:lnTo>
                  <a:lnTo>
                    <a:pt x="342" y="42"/>
                  </a:lnTo>
                  <a:lnTo>
                    <a:pt x="355" y="42"/>
                  </a:lnTo>
                  <a:lnTo>
                    <a:pt x="290" y="73"/>
                  </a:lnTo>
                  <a:lnTo>
                    <a:pt x="254" y="101"/>
                  </a:lnTo>
                  <a:lnTo>
                    <a:pt x="211" y="130"/>
                  </a:lnTo>
                  <a:lnTo>
                    <a:pt x="175" y="159"/>
                  </a:lnTo>
                  <a:lnTo>
                    <a:pt x="138" y="195"/>
                  </a:lnTo>
                  <a:lnTo>
                    <a:pt x="115" y="224"/>
                  </a:lnTo>
                  <a:lnTo>
                    <a:pt x="102" y="268"/>
                  </a:lnTo>
                  <a:lnTo>
                    <a:pt x="87" y="347"/>
                  </a:lnTo>
                  <a:lnTo>
                    <a:pt x="81" y="485"/>
                  </a:lnTo>
                  <a:lnTo>
                    <a:pt x="73" y="399"/>
                  </a:lnTo>
                  <a:lnTo>
                    <a:pt x="65" y="334"/>
                  </a:lnTo>
                  <a:lnTo>
                    <a:pt x="58" y="311"/>
                  </a:lnTo>
                  <a:lnTo>
                    <a:pt x="44" y="341"/>
                  </a:lnTo>
                  <a:lnTo>
                    <a:pt x="37" y="383"/>
                  </a:lnTo>
                  <a:lnTo>
                    <a:pt x="29" y="501"/>
                  </a:lnTo>
                  <a:lnTo>
                    <a:pt x="21" y="428"/>
                  </a:lnTo>
                  <a:lnTo>
                    <a:pt x="16" y="391"/>
                  </a:lnTo>
                  <a:lnTo>
                    <a:pt x="8" y="399"/>
                  </a:lnTo>
                  <a:lnTo>
                    <a:pt x="0" y="407"/>
                  </a:lnTo>
                  <a:lnTo>
                    <a:pt x="0" y="362"/>
                  </a:lnTo>
                  <a:lnTo>
                    <a:pt x="8" y="326"/>
                  </a:lnTo>
                  <a:lnTo>
                    <a:pt x="16" y="289"/>
                  </a:lnTo>
                  <a:lnTo>
                    <a:pt x="52" y="209"/>
                  </a:lnTo>
                  <a:lnTo>
                    <a:pt x="94" y="138"/>
                  </a:lnTo>
                  <a:lnTo>
                    <a:pt x="146" y="78"/>
                  </a:lnTo>
                  <a:lnTo>
                    <a:pt x="196" y="36"/>
                  </a:lnTo>
                  <a:lnTo>
                    <a:pt x="254" y="13"/>
                  </a:lnTo>
                  <a:lnTo>
                    <a:pt x="327" y="0"/>
                  </a:lnTo>
                  <a:lnTo>
                    <a:pt x="334" y="0"/>
                  </a:lnTo>
                  <a:close/>
                </a:path>
              </a:pathLst>
            </a:custGeom>
            <a:grp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17" name="フリーフォーム 16"/>
            <p:cNvSpPr>
              <a:spLocks/>
            </p:cNvSpPr>
            <p:nvPr/>
          </p:nvSpPr>
          <p:spPr bwMode="auto">
            <a:xfrm>
              <a:off x="7421610" y="3871493"/>
              <a:ext cx="1406859" cy="1424221"/>
            </a:xfrm>
            <a:custGeom>
              <a:avLst/>
              <a:gdLst>
                <a:gd name="T0" fmla="*/ 1276350 w 804"/>
                <a:gd name="T1" fmla="*/ 795338 h 820"/>
                <a:gd name="T2" fmla="*/ 1209675 w 804"/>
                <a:gd name="T3" fmla="*/ 449263 h 820"/>
                <a:gd name="T4" fmla="*/ 1003300 w 804"/>
                <a:gd name="T5" fmla="*/ 149225 h 820"/>
                <a:gd name="T6" fmla="*/ 828675 w 804"/>
                <a:gd name="T7" fmla="*/ 46038 h 820"/>
                <a:gd name="T8" fmla="*/ 1003300 w 804"/>
                <a:gd name="T9" fmla="*/ 241300 h 820"/>
                <a:gd name="T10" fmla="*/ 758825 w 804"/>
                <a:gd name="T11" fmla="*/ 92075 h 820"/>
                <a:gd name="T12" fmla="*/ 506413 w 804"/>
                <a:gd name="T13" fmla="*/ 46038 h 820"/>
                <a:gd name="T14" fmla="*/ 401638 w 804"/>
                <a:gd name="T15" fmla="*/ 79375 h 820"/>
                <a:gd name="T16" fmla="*/ 149225 w 804"/>
                <a:gd name="T17" fmla="*/ 220663 h 820"/>
                <a:gd name="T18" fmla="*/ 33338 w 804"/>
                <a:gd name="T19" fmla="*/ 427038 h 820"/>
                <a:gd name="T20" fmla="*/ 33338 w 804"/>
                <a:gd name="T21" fmla="*/ 817563 h 820"/>
                <a:gd name="T22" fmla="*/ 241300 w 804"/>
                <a:gd name="T23" fmla="*/ 1119188 h 820"/>
                <a:gd name="T24" fmla="*/ 206375 w 804"/>
                <a:gd name="T25" fmla="*/ 1165225 h 820"/>
                <a:gd name="T26" fmla="*/ 473075 w 804"/>
                <a:gd name="T27" fmla="*/ 1243013 h 820"/>
                <a:gd name="T28" fmla="*/ 642938 w 804"/>
                <a:gd name="T29" fmla="*/ 1255713 h 820"/>
                <a:gd name="T30" fmla="*/ 252413 w 804"/>
                <a:gd name="T31" fmla="*/ 1268413 h 820"/>
                <a:gd name="T32" fmla="*/ 539750 w 804"/>
                <a:gd name="T33" fmla="*/ 1301750 h 820"/>
                <a:gd name="T34" fmla="*/ 841375 w 804"/>
                <a:gd name="T35" fmla="*/ 1255713 h 820"/>
                <a:gd name="T36" fmla="*/ 1047750 w 804"/>
                <a:gd name="T37" fmla="*/ 1139825 h 820"/>
                <a:gd name="T38" fmla="*/ 1160463 w 804"/>
                <a:gd name="T39" fmla="*/ 977900 h 820"/>
                <a:gd name="T40" fmla="*/ 1160463 w 804"/>
                <a:gd name="T41" fmla="*/ 795338 h 820"/>
                <a:gd name="T42" fmla="*/ 1173163 w 804"/>
                <a:gd name="T43" fmla="*/ 725488 h 820"/>
                <a:gd name="T44" fmla="*/ 1219200 w 804"/>
                <a:gd name="T45" fmla="*/ 784225 h 820"/>
                <a:gd name="T46" fmla="*/ 1160463 w 804"/>
                <a:gd name="T47" fmla="*/ 635000 h 820"/>
                <a:gd name="T48" fmla="*/ 1209675 w 804"/>
                <a:gd name="T49" fmla="*/ 646113 h 820"/>
                <a:gd name="T50" fmla="*/ 1255713 w 804"/>
                <a:gd name="T51" fmla="*/ 795338 h 820"/>
                <a:gd name="T52" fmla="*/ 1231900 w 804"/>
                <a:gd name="T53" fmla="*/ 1003300 h 820"/>
                <a:gd name="T54" fmla="*/ 815975 w 804"/>
                <a:gd name="T55" fmla="*/ 887413 h 820"/>
                <a:gd name="T56" fmla="*/ 633413 w 804"/>
                <a:gd name="T57" fmla="*/ 1016000 h 820"/>
                <a:gd name="T58" fmla="*/ 344488 w 804"/>
                <a:gd name="T59" fmla="*/ 920750 h 820"/>
                <a:gd name="T60" fmla="*/ 219075 w 804"/>
                <a:gd name="T61" fmla="*/ 738188 h 820"/>
                <a:gd name="T62" fmla="*/ 206375 w 804"/>
                <a:gd name="T63" fmla="*/ 530225 h 820"/>
                <a:gd name="T64" fmla="*/ 265113 w 804"/>
                <a:gd name="T65" fmla="*/ 381000 h 820"/>
                <a:gd name="T66" fmla="*/ 473075 w 804"/>
                <a:gd name="T67" fmla="*/ 254000 h 820"/>
                <a:gd name="T68" fmla="*/ 311150 w 804"/>
                <a:gd name="T69" fmla="*/ 311150 h 820"/>
                <a:gd name="T70" fmla="*/ 182563 w 804"/>
                <a:gd name="T71" fmla="*/ 439738 h 820"/>
                <a:gd name="T72" fmla="*/ 252413 w 804"/>
                <a:gd name="T73" fmla="*/ 300038 h 820"/>
                <a:gd name="T74" fmla="*/ 434975 w 804"/>
                <a:gd name="T75" fmla="*/ 195263 h 820"/>
                <a:gd name="T76" fmla="*/ 587375 w 804"/>
                <a:gd name="T77" fmla="*/ 149225 h 820"/>
                <a:gd name="T78" fmla="*/ 493713 w 804"/>
                <a:gd name="T79" fmla="*/ 115888 h 820"/>
                <a:gd name="T80" fmla="*/ 655638 w 804"/>
                <a:gd name="T81" fmla="*/ 104775 h 820"/>
                <a:gd name="T82" fmla="*/ 758825 w 804"/>
                <a:gd name="T83" fmla="*/ 231775 h 820"/>
                <a:gd name="T84" fmla="*/ 804863 w 804"/>
                <a:gd name="T85" fmla="*/ 287338 h 820"/>
                <a:gd name="T86" fmla="*/ 758825 w 804"/>
                <a:gd name="T87" fmla="*/ 381000 h 820"/>
                <a:gd name="T88" fmla="*/ 815975 w 804"/>
                <a:gd name="T89" fmla="*/ 403225 h 820"/>
                <a:gd name="T90" fmla="*/ 862013 w 804"/>
                <a:gd name="T91" fmla="*/ 427038 h 820"/>
                <a:gd name="T92" fmla="*/ 898525 w 804"/>
                <a:gd name="T93" fmla="*/ 601663 h 820"/>
                <a:gd name="T94" fmla="*/ 0 1 256"/>
                <a:gd name="T95" fmla="*/ 0 1 256"/>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w 804"/>
                <a:gd name="T142" fmla="*/ 0 h 820"/>
                <a:gd name="T143" fmla="*/ 0 w 804"/>
                <a:gd name="T144" fmla="*/ 0 h 8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04" h="820">
                  <a:moveTo>
                    <a:pt x="776" y="632"/>
                  </a:moveTo>
                  <a:lnTo>
                    <a:pt x="797" y="559"/>
                  </a:lnTo>
                  <a:lnTo>
                    <a:pt x="804" y="501"/>
                  </a:lnTo>
                  <a:lnTo>
                    <a:pt x="804" y="444"/>
                  </a:lnTo>
                  <a:lnTo>
                    <a:pt x="791" y="379"/>
                  </a:lnTo>
                  <a:lnTo>
                    <a:pt x="762" y="283"/>
                  </a:lnTo>
                  <a:lnTo>
                    <a:pt x="710" y="204"/>
                  </a:lnTo>
                  <a:lnTo>
                    <a:pt x="660" y="123"/>
                  </a:lnTo>
                  <a:lnTo>
                    <a:pt x="632" y="94"/>
                  </a:lnTo>
                  <a:lnTo>
                    <a:pt x="595" y="66"/>
                  </a:lnTo>
                  <a:lnTo>
                    <a:pt x="559" y="50"/>
                  </a:lnTo>
                  <a:lnTo>
                    <a:pt x="522" y="29"/>
                  </a:lnTo>
                  <a:lnTo>
                    <a:pt x="442" y="0"/>
                  </a:lnTo>
                  <a:lnTo>
                    <a:pt x="543" y="73"/>
                  </a:lnTo>
                  <a:lnTo>
                    <a:pt x="632" y="152"/>
                  </a:lnTo>
                  <a:lnTo>
                    <a:pt x="551" y="102"/>
                  </a:lnTo>
                  <a:lnTo>
                    <a:pt x="478" y="50"/>
                  </a:lnTo>
                  <a:lnTo>
                    <a:pt x="478" y="58"/>
                  </a:lnTo>
                  <a:lnTo>
                    <a:pt x="478" y="73"/>
                  </a:lnTo>
                  <a:lnTo>
                    <a:pt x="376" y="45"/>
                  </a:lnTo>
                  <a:lnTo>
                    <a:pt x="319" y="29"/>
                  </a:lnTo>
                  <a:lnTo>
                    <a:pt x="246" y="29"/>
                  </a:lnTo>
                  <a:lnTo>
                    <a:pt x="246" y="45"/>
                  </a:lnTo>
                  <a:lnTo>
                    <a:pt x="253" y="50"/>
                  </a:lnTo>
                  <a:lnTo>
                    <a:pt x="188" y="81"/>
                  </a:lnTo>
                  <a:lnTo>
                    <a:pt x="138" y="102"/>
                  </a:lnTo>
                  <a:lnTo>
                    <a:pt x="94" y="139"/>
                  </a:lnTo>
                  <a:lnTo>
                    <a:pt x="58" y="189"/>
                  </a:lnTo>
                  <a:lnTo>
                    <a:pt x="36" y="233"/>
                  </a:lnTo>
                  <a:lnTo>
                    <a:pt x="21" y="269"/>
                  </a:lnTo>
                  <a:lnTo>
                    <a:pt x="0" y="348"/>
                  </a:lnTo>
                  <a:lnTo>
                    <a:pt x="0" y="436"/>
                  </a:lnTo>
                  <a:lnTo>
                    <a:pt x="21" y="515"/>
                  </a:lnTo>
                  <a:lnTo>
                    <a:pt x="50" y="588"/>
                  </a:lnTo>
                  <a:lnTo>
                    <a:pt x="102" y="653"/>
                  </a:lnTo>
                  <a:lnTo>
                    <a:pt x="152" y="705"/>
                  </a:lnTo>
                  <a:lnTo>
                    <a:pt x="217" y="741"/>
                  </a:lnTo>
                  <a:lnTo>
                    <a:pt x="180" y="741"/>
                  </a:lnTo>
                  <a:lnTo>
                    <a:pt x="130" y="734"/>
                  </a:lnTo>
                  <a:lnTo>
                    <a:pt x="175" y="755"/>
                  </a:lnTo>
                  <a:lnTo>
                    <a:pt x="217" y="770"/>
                  </a:lnTo>
                  <a:lnTo>
                    <a:pt x="298" y="783"/>
                  </a:lnTo>
                  <a:lnTo>
                    <a:pt x="370" y="783"/>
                  </a:lnTo>
                  <a:lnTo>
                    <a:pt x="457" y="770"/>
                  </a:lnTo>
                  <a:lnTo>
                    <a:pt x="405" y="791"/>
                  </a:lnTo>
                  <a:lnTo>
                    <a:pt x="355" y="806"/>
                  </a:lnTo>
                  <a:lnTo>
                    <a:pt x="274" y="806"/>
                  </a:lnTo>
                  <a:lnTo>
                    <a:pt x="159" y="799"/>
                  </a:lnTo>
                  <a:lnTo>
                    <a:pt x="196" y="814"/>
                  </a:lnTo>
                  <a:lnTo>
                    <a:pt x="240" y="820"/>
                  </a:lnTo>
                  <a:lnTo>
                    <a:pt x="340" y="820"/>
                  </a:lnTo>
                  <a:lnTo>
                    <a:pt x="405" y="820"/>
                  </a:lnTo>
                  <a:lnTo>
                    <a:pt x="470" y="806"/>
                  </a:lnTo>
                  <a:lnTo>
                    <a:pt x="530" y="791"/>
                  </a:lnTo>
                  <a:lnTo>
                    <a:pt x="572" y="770"/>
                  </a:lnTo>
                  <a:lnTo>
                    <a:pt x="624" y="755"/>
                  </a:lnTo>
                  <a:lnTo>
                    <a:pt x="660" y="718"/>
                  </a:lnTo>
                  <a:lnTo>
                    <a:pt x="697" y="682"/>
                  </a:lnTo>
                  <a:lnTo>
                    <a:pt x="726" y="640"/>
                  </a:lnTo>
                  <a:lnTo>
                    <a:pt x="731" y="616"/>
                  </a:lnTo>
                  <a:lnTo>
                    <a:pt x="739" y="574"/>
                  </a:lnTo>
                  <a:lnTo>
                    <a:pt x="739" y="522"/>
                  </a:lnTo>
                  <a:lnTo>
                    <a:pt x="731" y="501"/>
                  </a:lnTo>
                  <a:lnTo>
                    <a:pt x="726" y="480"/>
                  </a:lnTo>
                  <a:lnTo>
                    <a:pt x="726" y="450"/>
                  </a:lnTo>
                  <a:lnTo>
                    <a:pt x="739" y="457"/>
                  </a:lnTo>
                  <a:lnTo>
                    <a:pt x="747" y="465"/>
                  </a:lnTo>
                  <a:lnTo>
                    <a:pt x="762" y="538"/>
                  </a:lnTo>
                  <a:lnTo>
                    <a:pt x="768" y="494"/>
                  </a:lnTo>
                  <a:lnTo>
                    <a:pt x="762" y="450"/>
                  </a:lnTo>
                  <a:lnTo>
                    <a:pt x="747" y="421"/>
                  </a:lnTo>
                  <a:lnTo>
                    <a:pt x="731" y="400"/>
                  </a:lnTo>
                  <a:lnTo>
                    <a:pt x="731" y="392"/>
                  </a:lnTo>
                  <a:lnTo>
                    <a:pt x="739" y="400"/>
                  </a:lnTo>
                  <a:lnTo>
                    <a:pt x="762" y="407"/>
                  </a:lnTo>
                  <a:lnTo>
                    <a:pt x="768" y="421"/>
                  </a:lnTo>
                  <a:lnTo>
                    <a:pt x="783" y="457"/>
                  </a:lnTo>
                  <a:lnTo>
                    <a:pt x="791" y="501"/>
                  </a:lnTo>
                  <a:lnTo>
                    <a:pt x="783" y="545"/>
                  </a:lnTo>
                  <a:lnTo>
                    <a:pt x="783" y="632"/>
                  </a:lnTo>
                  <a:lnTo>
                    <a:pt x="776" y="632"/>
                  </a:lnTo>
                  <a:lnTo>
                    <a:pt x="559" y="421"/>
                  </a:lnTo>
                  <a:lnTo>
                    <a:pt x="543" y="501"/>
                  </a:lnTo>
                  <a:lnTo>
                    <a:pt x="514" y="559"/>
                  </a:lnTo>
                  <a:lnTo>
                    <a:pt x="501" y="580"/>
                  </a:lnTo>
                  <a:lnTo>
                    <a:pt x="470" y="603"/>
                  </a:lnTo>
                  <a:lnTo>
                    <a:pt x="399" y="640"/>
                  </a:lnTo>
                  <a:lnTo>
                    <a:pt x="334" y="632"/>
                  </a:lnTo>
                  <a:lnTo>
                    <a:pt x="269" y="611"/>
                  </a:lnTo>
                  <a:lnTo>
                    <a:pt x="217" y="580"/>
                  </a:lnTo>
                  <a:lnTo>
                    <a:pt x="180" y="545"/>
                  </a:lnTo>
                  <a:lnTo>
                    <a:pt x="159" y="501"/>
                  </a:lnTo>
                  <a:lnTo>
                    <a:pt x="138" y="465"/>
                  </a:lnTo>
                  <a:lnTo>
                    <a:pt x="130" y="428"/>
                  </a:lnTo>
                  <a:lnTo>
                    <a:pt x="130" y="392"/>
                  </a:lnTo>
                  <a:lnTo>
                    <a:pt x="130" y="334"/>
                  </a:lnTo>
                  <a:lnTo>
                    <a:pt x="138" y="298"/>
                  </a:lnTo>
                  <a:lnTo>
                    <a:pt x="152" y="261"/>
                  </a:lnTo>
                  <a:lnTo>
                    <a:pt x="167" y="240"/>
                  </a:lnTo>
                  <a:lnTo>
                    <a:pt x="217" y="204"/>
                  </a:lnTo>
                  <a:lnTo>
                    <a:pt x="282" y="160"/>
                  </a:lnTo>
                  <a:lnTo>
                    <a:pt x="298" y="160"/>
                  </a:lnTo>
                  <a:lnTo>
                    <a:pt x="298" y="152"/>
                  </a:lnTo>
                  <a:lnTo>
                    <a:pt x="240" y="167"/>
                  </a:lnTo>
                  <a:lnTo>
                    <a:pt x="196" y="196"/>
                  </a:lnTo>
                  <a:lnTo>
                    <a:pt x="152" y="233"/>
                  </a:lnTo>
                  <a:lnTo>
                    <a:pt x="115" y="269"/>
                  </a:lnTo>
                  <a:lnTo>
                    <a:pt x="115" y="277"/>
                  </a:lnTo>
                  <a:lnTo>
                    <a:pt x="109" y="277"/>
                  </a:lnTo>
                  <a:lnTo>
                    <a:pt x="130" y="233"/>
                  </a:lnTo>
                  <a:lnTo>
                    <a:pt x="159" y="189"/>
                  </a:lnTo>
                  <a:lnTo>
                    <a:pt x="196" y="160"/>
                  </a:lnTo>
                  <a:lnTo>
                    <a:pt x="240" y="139"/>
                  </a:lnTo>
                  <a:lnTo>
                    <a:pt x="274" y="123"/>
                  </a:lnTo>
                  <a:lnTo>
                    <a:pt x="319" y="110"/>
                  </a:lnTo>
                  <a:lnTo>
                    <a:pt x="376" y="102"/>
                  </a:lnTo>
                  <a:lnTo>
                    <a:pt x="370" y="94"/>
                  </a:lnTo>
                  <a:lnTo>
                    <a:pt x="347" y="87"/>
                  </a:lnTo>
                  <a:lnTo>
                    <a:pt x="326" y="81"/>
                  </a:lnTo>
                  <a:lnTo>
                    <a:pt x="311" y="73"/>
                  </a:lnTo>
                  <a:lnTo>
                    <a:pt x="340" y="66"/>
                  </a:lnTo>
                  <a:lnTo>
                    <a:pt x="370" y="58"/>
                  </a:lnTo>
                  <a:lnTo>
                    <a:pt x="413" y="66"/>
                  </a:lnTo>
                  <a:lnTo>
                    <a:pt x="493" y="94"/>
                  </a:lnTo>
                  <a:lnTo>
                    <a:pt x="486" y="123"/>
                  </a:lnTo>
                  <a:lnTo>
                    <a:pt x="478" y="146"/>
                  </a:lnTo>
                  <a:lnTo>
                    <a:pt x="478" y="181"/>
                  </a:lnTo>
                  <a:lnTo>
                    <a:pt x="501" y="175"/>
                  </a:lnTo>
                  <a:lnTo>
                    <a:pt x="507" y="181"/>
                  </a:lnTo>
                  <a:lnTo>
                    <a:pt x="478" y="212"/>
                  </a:lnTo>
                  <a:lnTo>
                    <a:pt x="449" y="233"/>
                  </a:lnTo>
                  <a:lnTo>
                    <a:pt x="478" y="240"/>
                  </a:lnTo>
                  <a:lnTo>
                    <a:pt x="501" y="240"/>
                  </a:lnTo>
                  <a:lnTo>
                    <a:pt x="514" y="248"/>
                  </a:lnTo>
                  <a:lnTo>
                    <a:pt x="514" y="254"/>
                  </a:lnTo>
                  <a:lnTo>
                    <a:pt x="522" y="261"/>
                  </a:lnTo>
                  <a:lnTo>
                    <a:pt x="530" y="261"/>
                  </a:lnTo>
                  <a:lnTo>
                    <a:pt x="543" y="269"/>
                  </a:lnTo>
                  <a:lnTo>
                    <a:pt x="551" y="290"/>
                  </a:lnTo>
                  <a:lnTo>
                    <a:pt x="566" y="327"/>
                  </a:lnTo>
                  <a:lnTo>
                    <a:pt x="566" y="379"/>
                  </a:lnTo>
                  <a:lnTo>
                    <a:pt x="559" y="421"/>
                  </a:lnTo>
                  <a:lnTo>
                    <a:pt x="776" y="632"/>
                  </a:lnTo>
                  <a:close/>
                </a:path>
              </a:pathLst>
            </a:custGeom>
            <a:grp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18" name="フリーフォーム 17"/>
            <p:cNvSpPr>
              <a:spLocks/>
            </p:cNvSpPr>
            <p:nvPr/>
          </p:nvSpPr>
          <p:spPr bwMode="auto">
            <a:xfrm>
              <a:off x="7358082" y="4714884"/>
              <a:ext cx="251974" cy="453319"/>
            </a:xfrm>
            <a:custGeom>
              <a:avLst/>
              <a:gdLst>
                <a:gd name="T0" fmla="*/ 0 w 144"/>
                <a:gd name="T1" fmla="*/ 0 h 261"/>
                <a:gd name="T2" fmla="*/ 66675 w 144"/>
                <a:gd name="T3" fmla="*/ 149225 h 261"/>
                <a:gd name="T4" fmla="*/ 138113 w 144"/>
                <a:gd name="T5" fmla="*/ 274638 h 261"/>
                <a:gd name="T6" fmla="*/ 207963 w 144"/>
                <a:gd name="T7" fmla="*/ 357188 h 261"/>
                <a:gd name="T8" fmla="*/ 228600 w 144"/>
                <a:gd name="T9" fmla="*/ 414338 h 261"/>
                <a:gd name="T10" fmla="*/ 125413 w 144"/>
                <a:gd name="T11" fmla="*/ 331788 h 261"/>
                <a:gd name="T12" fmla="*/ 92075 w 144"/>
                <a:gd name="T13" fmla="*/ 274638 h 261"/>
                <a:gd name="T14" fmla="*/ 46038 w 144"/>
                <a:gd name="T15" fmla="*/ 195263 h 261"/>
                <a:gd name="T16" fmla="*/ 12700 w 144"/>
                <a:gd name="T17" fmla="*/ 103188 h 261"/>
                <a:gd name="T18" fmla="*/ 12700 w 144"/>
                <a:gd name="T19" fmla="*/ 0 h 261"/>
                <a:gd name="T20" fmla="*/ 0 w 144"/>
                <a:gd name="T21" fmla="*/ 0 h 261"/>
                <a:gd name="T22" fmla="*/ 0 1 256"/>
                <a:gd name="T23" fmla="*/ 0 1 256"/>
                <a:gd name="T24" fmla="*/ 0 1 256"/>
                <a:gd name="T25" fmla="*/ 0 1 256"/>
                <a:gd name="T26" fmla="*/ 0 1 256"/>
                <a:gd name="T27" fmla="*/ 0 1 256"/>
                <a:gd name="T28" fmla="*/ 0 1 256"/>
                <a:gd name="T29" fmla="*/ 0 1 256"/>
                <a:gd name="T30" fmla="*/ 0 1 256"/>
                <a:gd name="T31" fmla="*/ 0 1 256"/>
                <a:gd name="T32" fmla="*/ 0 1 256"/>
                <a:gd name="T33" fmla="*/ 0 w 144"/>
                <a:gd name="T34" fmla="*/ 0 h 261"/>
                <a:gd name="T35" fmla="*/ 0 w 144"/>
                <a:gd name="T36" fmla="*/ 0 h 2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4" h="261">
                  <a:moveTo>
                    <a:pt x="0" y="0"/>
                  </a:moveTo>
                  <a:lnTo>
                    <a:pt x="42" y="94"/>
                  </a:lnTo>
                  <a:lnTo>
                    <a:pt x="87" y="173"/>
                  </a:lnTo>
                  <a:lnTo>
                    <a:pt x="131" y="225"/>
                  </a:lnTo>
                  <a:lnTo>
                    <a:pt x="144" y="261"/>
                  </a:lnTo>
                  <a:lnTo>
                    <a:pt x="79" y="209"/>
                  </a:lnTo>
                  <a:lnTo>
                    <a:pt x="58" y="173"/>
                  </a:lnTo>
                  <a:lnTo>
                    <a:pt x="29" y="123"/>
                  </a:lnTo>
                  <a:lnTo>
                    <a:pt x="8" y="65"/>
                  </a:lnTo>
                  <a:lnTo>
                    <a:pt x="8" y="0"/>
                  </a:lnTo>
                  <a:lnTo>
                    <a:pt x="0" y="0"/>
                  </a:lnTo>
                  <a:close/>
                </a:path>
              </a:pathLst>
            </a:custGeom>
            <a:grp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grpSp>
      <p:sp>
        <p:nvSpPr>
          <p:cNvPr id="29" name="タイトル 28"/>
          <p:cNvSpPr>
            <a:spLocks noGrp="1"/>
          </p:cNvSpPr>
          <p:nvPr>
            <p:ph type="ctrTitle"/>
          </p:nvPr>
        </p:nvSpPr>
        <p:spPr>
          <a:xfrm>
            <a:off x="857224" y="1214425"/>
            <a:ext cx="7358114" cy="1470025"/>
          </a:xfrm>
        </p:spPr>
        <p:txBody>
          <a:bodyPr/>
          <a:lstStyle>
            <a:lvl1pPr>
              <a:defRPr sz="4300">
                <a:solidFill>
                  <a:schemeClr val="tx2"/>
                </a:solidFill>
                <a:effectLst>
                  <a:glow rad="101600">
                    <a:schemeClr val="bg2">
                      <a:tint val="20000"/>
                      <a:alpha val="60000"/>
                    </a:schemeClr>
                  </a:glow>
                  <a:outerShdw blurRad="50800" dist="50800" dir="2700000" algn="tl" rotWithShape="0">
                    <a:srgbClr val="000000">
                      <a:alpha val="43137"/>
                    </a:srgbClr>
                  </a:outerShdw>
                </a:effectLst>
              </a:defRPr>
            </a:lvl1pPr>
          </a:lstStyle>
          <a:p>
            <a:r>
              <a:rPr lang="ja-JP" altLang="en-US" smtClean="0"/>
              <a:t>マスタ タイトルの書式設定</a:t>
            </a:r>
            <a:endParaRPr lang="en-US"/>
          </a:p>
        </p:txBody>
      </p:sp>
      <p:sp>
        <p:nvSpPr>
          <p:cNvPr id="13" name="サブタイトル 12"/>
          <p:cNvSpPr>
            <a:spLocks noGrp="1"/>
          </p:cNvSpPr>
          <p:nvPr>
            <p:ph type="subTitle" idx="1"/>
          </p:nvPr>
        </p:nvSpPr>
        <p:spPr>
          <a:xfrm>
            <a:off x="857224" y="2708272"/>
            <a:ext cx="7358114" cy="928694"/>
          </a:xfrm>
        </p:spPr>
        <p:txBody>
          <a:bodyPr/>
          <a:lstStyle>
            <a:lvl1pPr marL="0" indent="0" algn="ctr">
              <a:buNone/>
              <a:defRPr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en-US"/>
          </a:p>
        </p:txBody>
      </p:sp>
      <p:sp>
        <p:nvSpPr>
          <p:cNvPr id="19" name="日付プレースホルダ 24"/>
          <p:cNvSpPr>
            <a:spLocks noGrp="1"/>
          </p:cNvSpPr>
          <p:nvPr>
            <p:ph type="dt" sz="half" idx="10"/>
          </p:nvPr>
        </p:nvSpPr>
        <p:spPr>
          <a:xfrm>
            <a:off x="0" y="0"/>
            <a:ext cx="2135188" cy="360363"/>
          </a:xfrm>
        </p:spPr>
        <p:txBody>
          <a:bodyPr/>
          <a:lstStyle>
            <a:lvl1pPr>
              <a:defRPr/>
            </a:lvl1pPr>
          </a:lstStyle>
          <a:p>
            <a:pPr>
              <a:defRPr/>
            </a:pPr>
            <a:fld id="{A67B5FEB-6181-4044-8DBF-FA518CA78A5D}" type="datetimeFigureOut">
              <a:rPr lang="ja-JP" altLang="en-US"/>
              <a:pPr>
                <a:defRPr/>
              </a:pPr>
              <a:t>2011/6/7</a:t>
            </a:fld>
            <a:endParaRPr lang="ja-JP" altLang="en-US"/>
          </a:p>
        </p:txBody>
      </p:sp>
      <p:sp>
        <p:nvSpPr>
          <p:cNvPr id="20" name="フッター プレースホルダ 3"/>
          <p:cNvSpPr>
            <a:spLocks noGrp="1"/>
          </p:cNvSpPr>
          <p:nvPr>
            <p:ph type="ftr" sz="quarter" idx="11"/>
          </p:nvPr>
        </p:nvSpPr>
        <p:spPr>
          <a:xfrm>
            <a:off x="2200275" y="0"/>
            <a:ext cx="4498975" cy="360363"/>
          </a:xfrm>
        </p:spPr>
        <p:txBody>
          <a:bodyPr/>
          <a:lstStyle>
            <a:lvl1pPr>
              <a:defRPr/>
            </a:lvl1pPr>
          </a:lstStyle>
          <a:p>
            <a:pPr>
              <a:defRPr/>
            </a:pPr>
            <a:endParaRPr lang="ja-JP" altLang="en-US"/>
          </a:p>
        </p:txBody>
      </p:sp>
      <p:sp>
        <p:nvSpPr>
          <p:cNvPr id="21" name="スライド番号プレースホルダ 27"/>
          <p:cNvSpPr>
            <a:spLocks noGrp="1"/>
          </p:cNvSpPr>
          <p:nvPr>
            <p:ph type="sldNum" sz="quarter" idx="12"/>
          </p:nvPr>
        </p:nvSpPr>
        <p:spPr/>
        <p:txBody>
          <a:bodyPr/>
          <a:lstStyle>
            <a:lvl1pPr algn="ctr">
              <a:defRPr/>
            </a:lvl1pPr>
          </a:lstStyle>
          <a:p>
            <a:pPr>
              <a:defRPr/>
            </a:pPr>
            <a:fld id="{15CF7229-38C9-4658-9A2D-3DE4883C606F}" type="slidenum">
              <a:rPr lang="ja-JP" altLang="en-US"/>
              <a:pPr>
                <a:defRPr/>
              </a:pPr>
              <a:t>&lt;#&gt;</a:t>
            </a:fld>
            <a:endParaRPr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28612"/>
            <a:ext cx="8229600" cy="1143000"/>
          </a:xfrm>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1601169"/>
            <a:ext cx="8229600" cy="4687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0"/>
          <p:cNvSpPr>
            <a:spLocks noGrp="1"/>
          </p:cNvSpPr>
          <p:nvPr>
            <p:ph type="dt" sz="half" idx="10"/>
          </p:nvPr>
        </p:nvSpPr>
        <p:spPr/>
        <p:txBody>
          <a:bodyPr/>
          <a:lstStyle>
            <a:lvl1pPr>
              <a:defRPr/>
            </a:lvl1pPr>
          </a:lstStyle>
          <a:p>
            <a:pPr>
              <a:defRPr/>
            </a:pPr>
            <a:fld id="{408FADD1-52CF-4F48-AFF3-7A144B8FE14A}" type="datetimeFigureOut">
              <a:rPr lang="ja-JP" altLang="en-US"/>
              <a:pPr>
                <a:defRPr/>
              </a:pPr>
              <a:t>2011/6/7</a:t>
            </a:fld>
            <a:endParaRPr lang="ja-JP" altLang="en-US"/>
          </a:p>
        </p:txBody>
      </p:sp>
      <p:sp>
        <p:nvSpPr>
          <p:cNvPr id="5" name="フッター プレースホルダ 31"/>
          <p:cNvSpPr>
            <a:spLocks noGrp="1"/>
          </p:cNvSpPr>
          <p:nvPr>
            <p:ph type="ftr" sz="quarter" idx="11"/>
          </p:nvPr>
        </p:nvSpPr>
        <p:spPr>
          <a:xfrm>
            <a:off x="2200275" y="0"/>
            <a:ext cx="4498975" cy="361950"/>
          </a:xfrm>
        </p:spPr>
        <p:txBody>
          <a:bodyPr/>
          <a:lstStyle>
            <a:lvl1pPr>
              <a:defRPr/>
            </a:lvl1pPr>
          </a:lstStyle>
          <a:p>
            <a:pPr>
              <a:defRPr/>
            </a:pPr>
            <a:endParaRPr lang="ja-JP" altLang="en-US"/>
          </a:p>
        </p:txBody>
      </p:sp>
      <p:sp>
        <p:nvSpPr>
          <p:cNvPr id="6" name="スライド番号プレースホルダ 32"/>
          <p:cNvSpPr>
            <a:spLocks noGrp="1"/>
          </p:cNvSpPr>
          <p:nvPr>
            <p:ph type="sldNum" sz="quarter" idx="12"/>
          </p:nvPr>
        </p:nvSpPr>
        <p:spPr/>
        <p:txBody>
          <a:bodyPr/>
          <a:lstStyle>
            <a:lvl1pPr algn="ctr">
              <a:defRPr/>
            </a:lvl1pPr>
          </a:lstStyle>
          <a:p>
            <a:pPr>
              <a:defRPr/>
            </a:pPr>
            <a:fld id="{5A49A5B4-8AA1-4BD1-9241-D6783A4FE4DB}"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500045"/>
            <a:ext cx="2057400" cy="5929352"/>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5556" y="500044"/>
            <a:ext cx="6019800" cy="592935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23"/>
          <p:cNvSpPr>
            <a:spLocks noGrp="1"/>
          </p:cNvSpPr>
          <p:nvPr>
            <p:ph type="dt" sz="half" idx="10"/>
          </p:nvPr>
        </p:nvSpPr>
        <p:spPr/>
        <p:txBody>
          <a:bodyPr/>
          <a:lstStyle>
            <a:lvl1pPr>
              <a:defRPr/>
            </a:lvl1pPr>
          </a:lstStyle>
          <a:p>
            <a:pPr>
              <a:defRPr/>
            </a:pPr>
            <a:fld id="{5B3AC831-AC61-4D4D-B5F9-0767F12191F1}" type="datetimeFigureOut">
              <a:rPr lang="ja-JP" altLang="en-US"/>
              <a:pPr>
                <a:defRPr/>
              </a:pPr>
              <a:t>2011/6/7</a:t>
            </a:fld>
            <a:endParaRPr lang="ja-JP" altLang="en-US"/>
          </a:p>
        </p:txBody>
      </p:sp>
      <p:sp>
        <p:nvSpPr>
          <p:cNvPr id="5" name="フッター プレースホルダ 24"/>
          <p:cNvSpPr>
            <a:spLocks noGrp="1"/>
          </p:cNvSpPr>
          <p:nvPr>
            <p:ph type="ftr" sz="quarter" idx="11"/>
          </p:nvPr>
        </p:nvSpPr>
        <p:spPr>
          <a:xfrm>
            <a:off x="2200275" y="0"/>
            <a:ext cx="4498975" cy="361950"/>
          </a:xfrm>
        </p:spPr>
        <p:txBody>
          <a:bodyPr/>
          <a:lstStyle>
            <a:lvl1pPr>
              <a:defRPr/>
            </a:lvl1pPr>
          </a:lstStyle>
          <a:p>
            <a:pPr>
              <a:defRPr/>
            </a:pPr>
            <a:endParaRPr lang="ja-JP" altLang="en-US"/>
          </a:p>
        </p:txBody>
      </p:sp>
      <p:sp>
        <p:nvSpPr>
          <p:cNvPr id="6" name="スライド番号プレースホルダ 25"/>
          <p:cNvSpPr>
            <a:spLocks noGrp="1"/>
          </p:cNvSpPr>
          <p:nvPr>
            <p:ph type="sldNum" sz="quarter" idx="12"/>
          </p:nvPr>
        </p:nvSpPr>
        <p:spPr/>
        <p:txBody>
          <a:bodyPr/>
          <a:lstStyle>
            <a:lvl1pPr algn="ctr">
              <a:defRPr/>
            </a:lvl1pPr>
          </a:lstStyle>
          <a:p>
            <a:pPr>
              <a:defRPr/>
            </a:pPr>
            <a:fld id="{D3C3B85F-4294-46A3-98E1-C2CA2F0A0A25}" type="slidenum">
              <a:rPr lang="ja-JP" altLang="en-US"/>
              <a:pPr>
                <a:defRPr/>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428604"/>
            <a:ext cx="8229600" cy="1143000"/>
          </a:xfrm>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428596" y="1614477"/>
            <a:ext cx="8229600" cy="4687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pPr>
              <a:defRPr/>
            </a:pPr>
            <a:fld id="{49A2E24F-2BD6-460F-B846-F4E9B272204D}" type="datetimeFigureOut">
              <a:rPr lang="ja-JP" altLang="en-US"/>
              <a:pPr>
                <a:defRPr/>
              </a:pPr>
              <a:t>2011/6/7</a:t>
            </a:fld>
            <a:endParaRPr lang="ja-JP" altLang="en-US"/>
          </a:p>
        </p:txBody>
      </p:sp>
      <p:sp>
        <p:nvSpPr>
          <p:cNvPr id="5" name="フッター プレースホルダ 4"/>
          <p:cNvSpPr>
            <a:spLocks noGrp="1"/>
          </p:cNvSpPr>
          <p:nvPr>
            <p:ph type="ftr" sz="quarter" idx="11"/>
          </p:nvPr>
        </p:nvSpPr>
        <p:spPr>
          <a:xfrm>
            <a:off x="2200275" y="0"/>
            <a:ext cx="4498975" cy="360363"/>
          </a:xfrm>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lgn="ctr">
              <a:defRPr/>
            </a:lvl1pPr>
          </a:lstStyle>
          <a:p>
            <a:pPr>
              <a:defRPr/>
            </a:pPr>
            <a:fld id="{8F1AC8FC-BC81-4025-BB01-E1B7EC391317}"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grpSp>
        <p:nvGrpSpPr>
          <p:cNvPr id="4" name="グループ化 25"/>
          <p:cNvGrpSpPr>
            <a:grpSpLocks/>
          </p:cNvGrpSpPr>
          <p:nvPr/>
        </p:nvGrpSpPr>
        <p:grpSpPr bwMode="auto">
          <a:xfrm>
            <a:off x="-15875" y="0"/>
            <a:ext cx="9144000" cy="6858000"/>
            <a:chOff x="-129" y="-42"/>
            <a:chExt cx="6177" cy="4355"/>
          </a:xfrm>
        </p:grpSpPr>
        <p:sp>
          <p:nvSpPr>
            <p:cNvPr id="5" name="フリーフォーム 4"/>
            <p:cNvSpPr>
              <a:spLocks/>
            </p:cNvSpPr>
            <p:nvPr/>
          </p:nvSpPr>
          <p:spPr bwMode="auto">
            <a:xfrm>
              <a:off x="-121" y="-42"/>
              <a:ext cx="5810" cy="4091"/>
            </a:xfrm>
            <a:custGeom>
              <a:avLst/>
              <a:gdLst/>
              <a:ahLst/>
              <a:cxnLst>
                <a:cxn ang="0">
                  <a:pos x="0" y="4069"/>
                </a:cxn>
                <a:cxn ang="0">
                  <a:pos x="161" y="4084"/>
                </a:cxn>
                <a:cxn ang="0">
                  <a:pos x="344" y="4084"/>
                </a:cxn>
                <a:cxn ang="0">
                  <a:pos x="593" y="4091"/>
                </a:cxn>
                <a:cxn ang="0">
                  <a:pos x="893" y="4084"/>
                </a:cxn>
                <a:cxn ang="0">
                  <a:pos x="1230" y="4069"/>
                </a:cxn>
                <a:cxn ang="0">
                  <a:pos x="1588" y="4033"/>
                </a:cxn>
                <a:cxn ang="0">
                  <a:pos x="1991" y="3996"/>
                </a:cxn>
                <a:cxn ang="0">
                  <a:pos x="2196" y="3959"/>
                </a:cxn>
                <a:cxn ang="0">
                  <a:pos x="2408" y="3923"/>
                </a:cxn>
                <a:cxn ang="0">
                  <a:pos x="2613" y="3879"/>
                </a:cxn>
                <a:cxn ang="0">
                  <a:pos x="2832" y="3828"/>
                </a:cxn>
                <a:cxn ang="0">
                  <a:pos x="3052" y="3776"/>
                </a:cxn>
                <a:cxn ang="0">
                  <a:pos x="3257" y="3718"/>
                </a:cxn>
                <a:cxn ang="0">
                  <a:pos x="3469" y="3645"/>
                </a:cxn>
                <a:cxn ang="0">
                  <a:pos x="3681" y="3572"/>
                </a:cxn>
                <a:cxn ang="0">
                  <a:pos x="3886" y="3484"/>
                </a:cxn>
                <a:cxn ang="0">
                  <a:pos x="4084" y="3381"/>
                </a:cxn>
                <a:cxn ang="0">
                  <a:pos x="4274" y="3279"/>
                </a:cxn>
                <a:cxn ang="0">
                  <a:pos x="4465" y="3169"/>
                </a:cxn>
                <a:cxn ang="0">
                  <a:pos x="4648" y="3037"/>
                </a:cxn>
                <a:cxn ang="0">
                  <a:pos x="4816" y="2898"/>
                </a:cxn>
                <a:cxn ang="0">
                  <a:pos x="4970" y="2759"/>
                </a:cxn>
                <a:cxn ang="0">
                  <a:pos x="5123" y="2591"/>
                </a:cxn>
                <a:cxn ang="0">
                  <a:pos x="5189" y="2510"/>
                </a:cxn>
                <a:cxn ang="0">
                  <a:pos x="5262" y="2415"/>
                </a:cxn>
                <a:cxn ang="0">
                  <a:pos x="5350" y="2269"/>
                </a:cxn>
                <a:cxn ang="0">
                  <a:pos x="5453" y="2093"/>
                </a:cxn>
                <a:cxn ang="0">
                  <a:pos x="5555" y="1873"/>
                </a:cxn>
                <a:cxn ang="0">
                  <a:pos x="5606" y="1756"/>
                </a:cxn>
                <a:cxn ang="0">
                  <a:pos x="5658" y="1625"/>
                </a:cxn>
                <a:cxn ang="0">
                  <a:pos x="5709" y="1485"/>
                </a:cxn>
                <a:cxn ang="0">
                  <a:pos x="5745" y="1332"/>
                </a:cxn>
                <a:cxn ang="0">
                  <a:pos x="5775" y="1207"/>
                </a:cxn>
                <a:cxn ang="0">
                  <a:pos x="5789" y="1068"/>
                </a:cxn>
                <a:cxn ang="0">
                  <a:pos x="5804" y="893"/>
                </a:cxn>
                <a:cxn ang="0">
                  <a:pos x="5811" y="790"/>
                </a:cxn>
                <a:cxn ang="0">
                  <a:pos x="5804" y="695"/>
                </a:cxn>
                <a:cxn ang="0">
                  <a:pos x="5797" y="578"/>
                </a:cxn>
                <a:cxn ang="0">
                  <a:pos x="5782" y="461"/>
                </a:cxn>
                <a:cxn ang="0">
                  <a:pos x="5760" y="344"/>
                </a:cxn>
                <a:cxn ang="0">
                  <a:pos x="5738" y="227"/>
                </a:cxn>
                <a:cxn ang="0">
                  <a:pos x="5694" y="109"/>
                </a:cxn>
                <a:cxn ang="0">
                  <a:pos x="5643" y="0"/>
                </a:cxn>
              </a:cxnLst>
              <a:rect l="0" t="0" r="0" b="0"/>
              <a:pathLst>
                <a:path w="5811" h="4091">
                  <a:moveTo>
                    <a:pt x="0" y="4069"/>
                  </a:moveTo>
                  <a:lnTo>
                    <a:pt x="161" y="4084"/>
                  </a:lnTo>
                  <a:lnTo>
                    <a:pt x="344" y="4084"/>
                  </a:lnTo>
                  <a:lnTo>
                    <a:pt x="593" y="4091"/>
                  </a:lnTo>
                  <a:lnTo>
                    <a:pt x="893" y="4084"/>
                  </a:lnTo>
                  <a:lnTo>
                    <a:pt x="1230" y="4069"/>
                  </a:lnTo>
                  <a:lnTo>
                    <a:pt x="1588" y="4033"/>
                  </a:lnTo>
                  <a:lnTo>
                    <a:pt x="1991" y="3996"/>
                  </a:lnTo>
                  <a:lnTo>
                    <a:pt x="2196" y="3959"/>
                  </a:lnTo>
                  <a:lnTo>
                    <a:pt x="2408" y="3923"/>
                  </a:lnTo>
                  <a:lnTo>
                    <a:pt x="2613" y="3879"/>
                  </a:lnTo>
                  <a:lnTo>
                    <a:pt x="2832" y="3828"/>
                  </a:lnTo>
                  <a:lnTo>
                    <a:pt x="3052" y="3776"/>
                  </a:lnTo>
                  <a:lnTo>
                    <a:pt x="3257" y="3718"/>
                  </a:lnTo>
                  <a:lnTo>
                    <a:pt x="3469" y="3645"/>
                  </a:lnTo>
                  <a:lnTo>
                    <a:pt x="3681" y="3572"/>
                  </a:lnTo>
                  <a:lnTo>
                    <a:pt x="3886" y="3484"/>
                  </a:lnTo>
                  <a:lnTo>
                    <a:pt x="4084" y="3381"/>
                  </a:lnTo>
                  <a:lnTo>
                    <a:pt x="4274" y="3279"/>
                  </a:lnTo>
                  <a:lnTo>
                    <a:pt x="4465" y="3169"/>
                  </a:lnTo>
                  <a:lnTo>
                    <a:pt x="4648" y="3037"/>
                  </a:lnTo>
                  <a:lnTo>
                    <a:pt x="4816" y="2898"/>
                  </a:lnTo>
                  <a:lnTo>
                    <a:pt x="4970" y="2759"/>
                  </a:lnTo>
                  <a:lnTo>
                    <a:pt x="5123" y="2591"/>
                  </a:lnTo>
                  <a:lnTo>
                    <a:pt x="5189" y="2510"/>
                  </a:lnTo>
                  <a:lnTo>
                    <a:pt x="5262" y="2415"/>
                  </a:lnTo>
                  <a:lnTo>
                    <a:pt x="5350" y="2269"/>
                  </a:lnTo>
                  <a:lnTo>
                    <a:pt x="5453" y="2093"/>
                  </a:lnTo>
                  <a:lnTo>
                    <a:pt x="5555" y="1873"/>
                  </a:lnTo>
                  <a:lnTo>
                    <a:pt x="5606" y="1756"/>
                  </a:lnTo>
                  <a:lnTo>
                    <a:pt x="5658" y="1625"/>
                  </a:lnTo>
                  <a:lnTo>
                    <a:pt x="5709" y="1485"/>
                  </a:lnTo>
                  <a:lnTo>
                    <a:pt x="5745" y="1332"/>
                  </a:lnTo>
                  <a:lnTo>
                    <a:pt x="5775" y="1207"/>
                  </a:lnTo>
                  <a:lnTo>
                    <a:pt x="5789" y="1068"/>
                  </a:lnTo>
                  <a:lnTo>
                    <a:pt x="5804" y="893"/>
                  </a:lnTo>
                  <a:lnTo>
                    <a:pt x="5811" y="790"/>
                  </a:lnTo>
                  <a:lnTo>
                    <a:pt x="5804" y="695"/>
                  </a:lnTo>
                  <a:lnTo>
                    <a:pt x="5797" y="578"/>
                  </a:lnTo>
                  <a:lnTo>
                    <a:pt x="5782" y="461"/>
                  </a:lnTo>
                  <a:lnTo>
                    <a:pt x="5760" y="344"/>
                  </a:lnTo>
                  <a:lnTo>
                    <a:pt x="5738" y="227"/>
                  </a:lnTo>
                  <a:lnTo>
                    <a:pt x="5694" y="109"/>
                  </a:lnTo>
                  <a:lnTo>
                    <a:pt x="5643" y="0"/>
                  </a:lnTo>
                </a:path>
              </a:pathLst>
            </a:custGeom>
            <a:noFill/>
            <a:ln w="317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6" name="フリーフォーム 5"/>
            <p:cNvSpPr>
              <a:spLocks/>
            </p:cNvSpPr>
            <p:nvPr/>
          </p:nvSpPr>
          <p:spPr bwMode="auto">
            <a:xfrm>
              <a:off x="-129" y="-42"/>
              <a:ext cx="6177" cy="4245"/>
            </a:xfrm>
            <a:custGeom>
              <a:avLst/>
              <a:gdLst/>
              <a:ahLst/>
              <a:cxnLst>
                <a:cxn ang="0">
                  <a:pos x="0" y="4238"/>
                </a:cxn>
                <a:cxn ang="0">
                  <a:pos x="161" y="4245"/>
                </a:cxn>
                <a:cxn ang="0">
                  <a:pos x="607" y="4245"/>
                </a:cxn>
                <a:cxn ang="0">
                  <a:pos x="915" y="4238"/>
                </a:cxn>
                <a:cxn ang="0">
                  <a:pos x="1266" y="4223"/>
                </a:cxn>
                <a:cxn ang="0">
                  <a:pos x="1632" y="4208"/>
                </a:cxn>
                <a:cxn ang="0">
                  <a:pos x="2034" y="4172"/>
                </a:cxn>
                <a:cxn ang="0">
                  <a:pos x="2459" y="4135"/>
                </a:cxn>
                <a:cxn ang="0">
                  <a:pos x="2891" y="4069"/>
                </a:cxn>
                <a:cxn ang="0">
                  <a:pos x="3096" y="4033"/>
                </a:cxn>
                <a:cxn ang="0">
                  <a:pos x="3308" y="4003"/>
                </a:cxn>
                <a:cxn ang="0">
                  <a:pos x="3513" y="3952"/>
                </a:cxn>
                <a:cxn ang="0">
                  <a:pos x="3718" y="3901"/>
                </a:cxn>
                <a:cxn ang="0">
                  <a:pos x="3915" y="3850"/>
                </a:cxn>
                <a:cxn ang="0">
                  <a:pos x="4098" y="3791"/>
                </a:cxn>
                <a:cxn ang="0">
                  <a:pos x="4289" y="3725"/>
                </a:cxn>
                <a:cxn ang="0">
                  <a:pos x="4464" y="3652"/>
                </a:cxn>
                <a:cxn ang="0">
                  <a:pos x="4625" y="3586"/>
                </a:cxn>
                <a:cxn ang="0">
                  <a:pos x="4779" y="3498"/>
                </a:cxn>
                <a:cxn ang="0">
                  <a:pos x="4925" y="3410"/>
                </a:cxn>
                <a:cxn ang="0">
                  <a:pos x="5050" y="3308"/>
                </a:cxn>
                <a:cxn ang="0">
                  <a:pos x="5094" y="3271"/>
                </a:cxn>
                <a:cxn ang="0">
                  <a:pos x="5204" y="3154"/>
                </a:cxn>
                <a:cxn ang="0">
                  <a:pos x="5372" y="2971"/>
                </a:cxn>
                <a:cxn ang="0">
                  <a:pos x="5467" y="2862"/>
                </a:cxn>
                <a:cxn ang="0">
                  <a:pos x="5562" y="2722"/>
                </a:cxn>
                <a:cxn ang="0">
                  <a:pos x="5665" y="2583"/>
                </a:cxn>
                <a:cxn ang="0">
                  <a:pos x="5760" y="2422"/>
                </a:cxn>
                <a:cxn ang="0">
                  <a:pos x="5855" y="2247"/>
                </a:cxn>
                <a:cxn ang="0">
                  <a:pos x="5943" y="2071"/>
                </a:cxn>
                <a:cxn ang="0">
                  <a:pos x="6023" y="1881"/>
                </a:cxn>
                <a:cxn ang="0">
                  <a:pos x="6089" y="1683"/>
                </a:cxn>
                <a:cxn ang="0">
                  <a:pos x="6118" y="1573"/>
                </a:cxn>
                <a:cxn ang="0">
                  <a:pos x="6140" y="1471"/>
                </a:cxn>
                <a:cxn ang="0">
                  <a:pos x="6162" y="1361"/>
                </a:cxn>
                <a:cxn ang="0">
                  <a:pos x="6170" y="1244"/>
                </a:cxn>
                <a:cxn ang="0">
                  <a:pos x="6177" y="1105"/>
                </a:cxn>
                <a:cxn ang="0">
                  <a:pos x="6177" y="944"/>
                </a:cxn>
                <a:cxn ang="0">
                  <a:pos x="6170" y="754"/>
                </a:cxn>
                <a:cxn ang="0">
                  <a:pos x="6155" y="658"/>
                </a:cxn>
                <a:cxn ang="0">
                  <a:pos x="6133" y="549"/>
                </a:cxn>
                <a:cxn ang="0">
                  <a:pos x="6104" y="446"/>
                </a:cxn>
                <a:cxn ang="0">
                  <a:pos x="6075" y="344"/>
                </a:cxn>
                <a:cxn ang="0">
                  <a:pos x="6031" y="241"/>
                </a:cxn>
                <a:cxn ang="0">
                  <a:pos x="5987" y="153"/>
                </a:cxn>
                <a:cxn ang="0">
                  <a:pos x="5928" y="73"/>
                </a:cxn>
                <a:cxn ang="0">
                  <a:pos x="5862" y="0"/>
                </a:cxn>
              </a:cxnLst>
              <a:rect l="0" t="0" r="0" b="0"/>
              <a:pathLst>
                <a:path w="6177" h="4245">
                  <a:moveTo>
                    <a:pt x="0" y="4238"/>
                  </a:moveTo>
                  <a:lnTo>
                    <a:pt x="161" y="4245"/>
                  </a:lnTo>
                  <a:lnTo>
                    <a:pt x="607" y="4245"/>
                  </a:lnTo>
                  <a:lnTo>
                    <a:pt x="915" y="4238"/>
                  </a:lnTo>
                  <a:lnTo>
                    <a:pt x="1266" y="4223"/>
                  </a:lnTo>
                  <a:lnTo>
                    <a:pt x="1632" y="4208"/>
                  </a:lnTo>
                  <a:lnTo>
                    <a:pt x="2034" y="4172"/>
                  </a:lnTo>
                  <a:lnTo>
                    <a:pt x="2459" y="4135"/>
                  </a:lnTo>
                  <a:lnTo>
                    <a:pt x="2891" y="4069"/>
                  </a:lnTo>
                  <a:lnTo>
                    <a:pt x="3096" y="4033"/>
                  </a:lnTo>
                  <a:lnTo>
                    <a:pt x="3308" y="4003"/>
                  </a:lnTo>
                  <a:lnTo>
                    <a:pt x="3513" y="3952"/>
                  </a:lnTo>
                  <a:lnTo>
                    <a:pt x="3718" y="3901"/>
                  </a:lnTo>
                  <a:lnTo>
                    <a:pt x="3915" y="3850"/>
                  </a:lnTo>
                  <a:lnTo>
                    <a:pt x="4098" y="3791"/>
                  </a:lnTo>
                  <a:lnTo>
                    <a:pt x="4289" y="3725"/>
                  </a:lnTo>
                  <a:lnTo>
                    <a:pt x="4464" y="3652"/>
                  </a:lnTo>
                  <a:lnTo>
                    <a:pt x="4625" y="3586"/>
                  </a:lnTo>
                  <a:lnTo>
                    <a:pt x="4779" y="3498"/>
                  </a:lnTo>
                  <a:lnTo>
                    <a:pt x="4925" y="3410"/>
                  </a:lnTo>
                  <a:lnTo>
                    <a:pt x="5050" y="3308"/>
                  </a:lnTo>
                  <a:lnTo>
                    <a:pt x="5094" y="3271"/>
                  </a:lnTo>
                  <a:lnTo>
                    <a:pt x="5204" y="3154"/>
                  </a:lnTo>
                  <a:lnTo>
                    <a:pt x="5372" y="2971"/>
                  </a:lnTo>
                  <a:lnTo>
                    <a:pt x="5467" y="2862"/>
                  </a:lnTo>
                  <a:lnTo>
                    <a:pt x="5562" y="2722"/>
                  </a:lnTo>
                  <a:lnTo>
                    <a:pt x="5665" y="2583"/>
                  </a:lnTo>
                  <a:lnTo>
                    <a:pt x="5760" y="2422"/>
                  </a:lnTo>
                  <a:lnTo>
                    <a:pt x="5855" y="2247"/>
                  </a:lnTo>
                  <a:lnTo>
                    <a:pt x="5943" y="2071"/>
                  </a:lnTo>
                  <a:lnTo>
                    <a:pt x="6023" y="1881"/>
                  </a:lnTo>
                  <a:lnTo>
                    <a:pt x="6089" y="1683"/>
                  </a:lnTo>
                  <a:lnTo>
                    <a:pt x="6118" y="1573"/>
                  </a:lnTo>
                  <a:lnTo>
                    <a:pt x="6140" y="1471"/>
                  </a:lnTo>
                  <a:lnTo>
                    <a:pt x="6162" y="1361"/>
                  </a:lnTo>
                  <a:lnTo>
                    <a:pt x="6170" y="1244"/>
                  </a:lnTo>
                  <a:lnTo>
                    <a:pt x="6177" y="1105"/>
                  </a:lnTo>
                  <a:lnTo>
                    <a:pt x="6177" y="944"/>
                  </a:lnTo>
                  <a:lnTo>
                    <a:pt x="6170" y="754"/>
                  </a:lnTo>
                  <a:lnTo>
                    <a:pt x="6155" y="658"/>
                  </a:lnTo>
                  <a:lnTo>
                    <a:pt x="6133" y="549"/>
                  </a:lnTo>
                  <a:lnTo>
                    <a:pt x="6104" y="446"/>
                  </a:lnTo>
                  <a:lnTo>
                    <a:pt x="6075" y="344"/>
                  </a:lnTo>
                  <a:lnTo>
                    <a:pt x="6031" y="241"/>
                  </a:lnTo>
                  <a:lnTo>
                    <a:pt x="5987" y="153"/>
                  </a:lnTo>
                  <a:lnTo>
                    <a:pt x="5928" y="73"/>
                  </a:lnTo>
                  <a:lnTo>
                    <a:pt x="5862" y="0"/>
                  </a:lnTo>
                </a:path>
              </a:pathLst>
            </a:custGeom>
            <a:noFill/>
            <a:ln w="317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7" name="フリーフォーム 6"/>
            <p:cNvSpPr>
              <a:spLocks/>
            </p:cNvSpPr>
            <p:nvPr/>
          </p:nvSpPr>
          <p:spPr bwMode="auto">
            <a:xfrm>
              <a:off x="-129" y="1692"/>
              <a:ext cx="6169" cy="2416"/>
            </a:xfrm>
            <a:custGeom>
              <a:avLst/>
              <a:gdLst/>
              <a:ahLst/>
              <a:cxnLst>
                <a:cxn ang="0">
                  <a:pos x="0" y="2203"/>
                </a:cxn>
                <a:cxn ang="0">
                  <a:pos x="161" y="2233"/>
                </a:cxn>
                <a:cxn ang="0">
                  <a:pos x="600" y="2299"/>
                </a:cxn>
                <a:cxn ang="0">
                  <a:pos x="907" y="2335"/>
                </a:cxn>
                <a:cxn ang="0">
                  <a:pos x="1251" y="2365"/>
                </a:cxn>
                <a:cxn ang="0">
                  <a:pos x="1624" y="2394"/>
                </a:cxn>
                <a:cxn ang="0">
                  <a:pos x="2034" y="2408"/>
                </a:cxn>
                <a:cxn ang="0">
                  <a:pos x="2452" y="2416"/>
                </a:cxn>
                <a:cxn ang="0">
                  <a:pos x="2671" y="2416"/>
                </a:cxn>
                <a:cxn ang="0">
                  <a:pos x="2883" y="2401"/>
                </a:cxn>
                <a:cxn ang="0">
                  <a:pos x="3096" y="2394"/>
                </a:cxn>
                <a:cxn ang="0">
                  <a:pos x="3308" y="2379"/>
                </a:cxn>
                <a:cxn ang="0">
                  <a:pos x="3520" y="2357"/>
                </a:cxn>
                <a:cxn ang="0">
                  <a:pos x="3725" y="2328"/>
                </a:cxn>
                <a:cxn ang="0">
                  <a:pos x="3930" y="2291"/>
                </a:cxn>
                <a:cxn ang="0">
                  <a:pos x="4128" y="2247"/>
                </a:cxn>
                <a:cxn ang="0">
                  <a:pos x="4318" y="2196"/>
                </a:cxn>
                <a:cxn ang="0">
                  <a:pos x="4501" y="2138"/>
                </a:cxn>
                <a:cxn ang="0">
                  <a:pos x="4677" y="2072"/>
                </a:cxn>
                <a:cxn ang="0">
                  <a:pos x="4838" y="1991"/>
                </a:cxn>
                <a:cxn ang="0">
                  <a:pos x="4991" y="1911"/>
                </a:cxn>
                <a:cxn ang="0">
                  <a:pos x="5130" y="1816"/>
                </a:cxn>
                <a:cxn ang="0">
                  <a:pos x="5167" y="1786"/>
                </a:cxn>
                <a:cxn ang="0">
                  <a:pos x="5269" y="1684"/>
                </a:cxn>
                <a:cxn ang="0">
                  <a:pos x="5430" y="1530"/>
                </a:cxn>
                <a:cxn ang="0">
                  <a:pos x="5511" y="1435"/>
                </a:cxn>
                <a:cxn ang="0">
                  <a:pos x="5613" y="1318"/>
                </a:cxn>
                <a:cxn ang="0">
                  <a:pos x="5701" y="1193"/>
                </a:cxn>
                <a:cxn ang="0">
                  <a:pos x="5789" y="1054"/>
                </a:cxn>
                <a:cxn ang="0">
                  <a:pos x="5884" y="908"/>
                </a:cxn>
                <a:cxn ang="0">
                  <a:pos x="5957" y="747"/>
                </a:cxn>
                <a:cxn ang="0">
                  <a:pos x="6031" y="571"/>
                </a:cxn>
                <a:cxn ang="0">
                  <a:pos x="6096" y="396"/>
                </a:cxn>
                <a:cxn ang="0">
                  <a:pos x="6140" y="205"/>
                </a:cxn>
                <a:cxn ang="0">
                  <a:pos x="6162" y="103"/>
                </a:cxn>
                <a:cxn ang="0">
                  <a:pos x="6170" y="0"/>
                </a:cxn>
              </a:cxnLst>
              <a:rect l="0" t="0" r="0" b="0"/>
              <a:pathLst>
                <a:path w="6170" h="2416">
                  <a:moveTo>
                    <a:pt x="0" y="2203"/>
                  </a:moveTo>
                  <a:lnTo>
                    <a:pt x="161" y="2233"/>
                  </a:lnTo>
                  <a:lnTo>
                    <a:pt x="600" y="2299"/>
                  </a:lnTo>
                  <a:lnTo>
                    <a:pt x="907" y="2335"/>
                  </a:lnTo>
                  <a:lnTo>
                    <a:pt x="1251" y="2365"/>
                  </a:lnTo>
                  <a:lnTo>
                    <a:pt x="1624" y="2394"/>
                  </a:lnTo>
                  <a:lnTo>
                    <a:pt x="2034" y="2408"/>
                  </a:lnTo>
                  <a:lnTo>
                    <a:pt x="2452" y="2416"/>
                  </a:lnTo>
                  <a:lnTo>
                    <a:pt x="2671" y="2416"/>
                  </a:lnTo>
                  <a:lnTo>
                    <a:pt x="2883" y="2401"/>
                  </a:lnTo>
                  <a:lnTo>
                    <a:pt x="3096" y="2394"/>
                  </a:lnTo>
                  <a:lnTo>
                    <a:pt x="3308" y="2379"/>
                  </a:lnTo>
                  <a:lnTo>
                    <a:pt x="3520" y="2357"/>
                  </a:lnTo>
                  <a:lnTo>
                    <a:pt x="3725" y="2328"/>
                  </a:lnTo>
                  <a:lnTo>
                    <a:pt x="3930" y="2291"/>
                  </a:lnTo>
                  <a:lnTo>
                    <a:pt x="4128" y="2247"/>
                  </a:lnTo>
                  <a:lnTo>
                    <a:pt x="4318" y="2196"/>
                  </a:lnTo>
                  <a:lnTo>
                    <a:pt x="4501" y="2138"/>
                  </a:lnTo>
                  <a:lnTo>
                    <a:pt x="4677" y="2072"/>
                  </a:lnTo>
                  <a:lnTo>
                    <a:pt x="4838" y="1991"/>
                  </a:lnTo>
                  <a:lnTo>
                    <a:pt x="4991" y="1911"/>
                  </a:lnTo>
                  <a:lnTo>
                    <a:pt x="5130" y="1816"/>
                  </a:lnTo>
                  <a:lnTo>
                    <a:pt x="5167" y="1786"/>
                  </a:lnTo>
                  <a:lnTo>
                    <a:pt x="5269" y="1684"/>
                  </a:lnTo>
                  <a:lnTo>
                    <a:pt x="5430" y="1530"/>
                  </a:lnTo>
                  <a:lnTo>
                    <a:pt x="5511" y="1435"/>
                  </a:lnTo>
                  <a:lnTo>
                    <a:pt x="5613" y="1318"/>
                  </a:lnTo>
                  <a:lnTo>
                    <a:pt x="5701" y="1193"/>
                  </a:lnTo>
                  <a:lnTo>
                    <a:pt x="5789" y="1054"/>
                  </a:lnTo>
                  <a:lnTo>
                    <a:pt x="5884" y="908"/>
                  </a:lnTo>
                  <a:lnTo>
                    <a:pt x="5957" y="747"/>
                  </a:lnTo>
                  <a:lnTo>
                    <a:pt x="6031" y="571"/>
                  </a:lnTo>
                  <a:lnTo>
                    <a:pt x="6096" y="396"/>
                  </a:lnTo>
                  <a:lnTo>
                    <a:pt x="6140" y="205"/>
                  </a:lnTo>
                  <a:lnTo>
                    <a:pt x="6162" y="103"/>
                  </a:lnTo>
                  <a:lnTo>
                    <a:pt x="6170" y="0"/>
                  </a:lnTo>
                </a:path>
              </a:pathLst>
            </a:custGeom>
            <a:noFill/>
            <a:ln w="317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8" name="フリーフォーム 7"/>
            <p:cNvSpPr>
              <a:spLocks/>
            </p:cNvSpPr>
            <p:nvPr/>
          </p:nvSpPr>
          <p:spPr bwMode="auto">
            <a:xfrm>
              <a:off x="3237" y="-42"/>
              <a:ext cx="2562" cy="4355"/>
            </a:xfrm>
            <a:custGeom>
              <a:avLst/>
              <a:gdLst/>
              <a:ahLst/>
              <a:cxnLst>
                <a:cxn ang="0">
                  <a:pos x="2108" y="0"/>
                </a:cxn>
                <a:cxn ang="0">
                  <a:pos x="2145" y="73"/>
                </a:cxn>
                <a:cxn ang="0">
                  <a:pos x="2196" y="175"/>
                </a:cxn>
                <a:cxn ang="0">
                  <a:pos x="2247" y="300"/>
                </a:cxn>
                <a:cxn ang="0">
                  <a:pos x="2321" y="453"/>
                </a:cxn>
                <a:cxn ang="0">
                  <a:pos x="2379" y="629"/>
                </a:cxn>
                <a:cxn ang="0">
                  <a:pos x="2438" y="827"/>
                </a:cxn>
                <a:cxn ang="0">
                  <a:pos x="2489" y="1054"/>
                </a:cxn>
                <a:cxn ang="0">
                  <a:pos x="2533" y="1288"/>
                </a:cxn>
                <a:cxn ang="0">
                  <a:pos x="2548" y="1412"/>
                </a:cxn>
                <a:cxn ang="0">
                  <a:pos x="2562" y="1537"/>
                </a:cxn>
                <a:cxn ang="0">
                  <a:pos x="2562" y="1668"/>
                </a:cxn>
                <a:cxn ang="0">
                  <a:pos x="2562" y="1793"/>
                </a:cxn>
                <a:cxn ang="0">
                  <a:pos x="2555" y="1932"/>
                </a:cxn>
                <a:cxn ang="0">
                  <a:pos x="2533" y="2064"/>
                </a:cxn>
                <a:cxn ang="0">
                  <a:pos x="2511" y="2195"/>
                </a:cxn>
                <a:cxn ang="0">
                  <a:pos x="2482" y="2327"/>
                </a:cxn>
                <a:cxn ang="0">
                  <a:pos x="2438" y="2459"/>
                </a:cxn>
                <a:cxn ang="0">
                  <a:pos x="2386" y="2591"/>
                </a:cxn>
                <a:cxn ang="0">
                  <a:pos x="2321" y="2730"/>
                </a:cxn>
                <a:cxn ang="0">
                  <a:pos x="2247" y="2862"/>
                </a:cxn>
                <a:cxn ang="0">
                  <a:pos x="2174" y="2993"/>
                </a:cxn>
                <a:cxn ang="0">
                  <a:pos x="2079" y="3118"/>
                </a:cxn>
                <a:cxn ang="0">
                  <a:pos x="2035" y="3169"/>
                </a:cxn>
                <a:cxn ang="0">
                  <a:pos x="1911" y="3293"/>
                </a:cxn>
                <a:cxn ang="0">
                  <a:pos x="1728" y="3484"/>
                </a:cxn>
                <a:cxn ang="0">
                  <a:pos x="1603" y="3586"/>
                </a:cxn>
                <a:cxn ang="0">
                  <a:pos x="1472" y="3689"/>
                </a:cxn>
                <a:cxn ang="0">
                  <a:pos x="1325" y="3791"/>
                </a:cxn>
                <a:cxn ang="0">
                  <a:pos x="1164" y="3908"/>
                </a:cxn>
                <a:cxn ang="0">
                  <a:pos x="996" y="4011"/>
                </a:cxn>
                <a:cxn ang="0">
                  <a:pos x="813" y="4106"/>
                </a:cxn>
                <a:cxn ang="0">
                  <a:pos x="623" y="4194"/>
                </a:cxn>
                <a:cxn ang="0">
                  <a:pos x="425" y="4267"/>
                </a:cxn>
                <a:cxn ang="0">
                  <a:pos x="322" y="4296"/>
                </a:cxn>
                <a:cxn ang="0">
                  <a:pos x="213" y="4318"/>
                </a:cxn>
                <a:cxn ang="0">
                  <a:pos x="110" y="4347"/>
                </a:cxn>
                <a:cxn ang="0">
                  <a:pos x="0" y="4355"/>
                </a:cxn>
              </a:cxnLst>
              <a:rect l="0" t="0" r="0" b="0"/>
              <a:pathLst>
                <a:path w="2562" h="4355">
                  <a:moveTo>
                    <a:pt x="2108" y="0"/>
                  </a:moveTo>
                  <a:lnTo>
                    <a:pt x="2145" y="73"/>
                  </a:lnTo>
                  <a:lnTo>
                    <a:pt x="2196" y="175"/>
                  </a:lnTo>
                  <a:lnTo>
                    <a:pt x="2247" y="300"/>
                  </a:lnTo>
                  <a:lnTo>
                    <a:pt x="2321" y="453"/>
                  </a:lnTo>
                  <a:lnTo>
                    <a:pt x="2379" y="629"/>
                  </a:lnTo>
                  <a:lnTo>
                    <a:pt x="2438" y="827"/>
                  </a:lnTo>
                  <a:lnTo>
                    <a:pt x="2489" y="1054"/>
                  </a:lnTo>
                  <a:lnTo>
                    <a:pt x="2533" y="1288"/>
                  </a:lnTo>
                  <a:lnTo>
                    <a:pt x="2548" y="1412"/>
                  </a:lnTo>
                  <a:lnTo>
                    <a:pt x="2562" y="1537"/>
                  </a:lnTo>
                  <a:lnTo>
                    <a:pt x="2562" y="1668"/>
                  </a:lnTo>
                  <a:lnTo>
                    <a:pt x="2562" y="1793"/>
                  </a:lnTo>
                  <a:lnTo>
                    <a:pt x="2555" y="1932"/>
                  </a:lnTo>
                  <a:lnTo>
                    <a:pt x="2533" y="2064"/>
                  </a:lnTo>
                  <a:lnTo>
                    <a:pt x="2511" y="2195"/>
                  </a:lnTo>
                  <a:lnTo>
                    <a:pt x="2482" y="2327"/>
                  </a:lnTo>
                  <a:lnTo>
                    <a:pt x="2438" y="2459"/>
                  </a:lnTo>
                  <a:lnTo>
                    <a:pt x="2386" y="2591"/>
                  </a:lnTo>
                  <a:lnTo>
                    <a:pt x="2321" y="2730"/>
                  </a:lnTo>
                  <a:lnTo>
                    <a:pt x="2247" y="2862"/>
                  </a:lnTo>
                  <a:lnTo>
                    <a:pt x="2174" y="2993"/>
                  </a:lnTo>
                  <a:lnTo>
                    <a:pt x="2079" y="3118"/>
                  </a:lnTo>
                  <a:lnTo>
                    <a:pt x="2035" y="3169"/>
                  </a:lnTo>
                  <a:lnTo>
                    <a:pt x="1911" y="3293"/>
                  </a:lnTo>
                  <a:lnTo>
                    <a:pt x="1728" y="3484"/>
                  </a:lnTo>
                  <a:lnTo>
                    <a:pt x="1603" y="3586"/>
                  </a:lnTo>
                  <a:lnTo>
                    <a:pt x="1472" y="3689"/>
                  </a:lnTo>
                  <a:lnTo>
                    <a:pt x="1325" y="3791"/>
                  </a:lnTo>
                  <a:lnTo>
                    <a:pt x="1164" y="3908"/>
                  </a:lnTo>
                  <a:lnTo>
                    <a:pt x="996" y="4011"/>
                  </a:lnTo>
                  <a:lnTo>
                    <a:pt x="813" y="4106"/>
                  </a:lnTo>
                  <a:lnTo>
                    <a:pt x="623" y="4194"/>
                  </a:lnTo>
                  <a:lnTo>
                    <a:pt x="425" y="4267"/>
                  </a:lnTo>
                  <a:lnTo>
                    <a:pt x="322" y="4296"/>
                  </a:lnTo>
                  <a:lnTo>
                    <a:pt x="213" y="4318"/>
                  </a:lnTo>
                  <a:lnTo>
                    <a:pt x="110" y="4347"/>
                  </a:lnTo>
                  <a:lnTo>
                    <a:pt x="0" y="4355"/>
                  </a:lnTo>
                </a:path>
              </a:pathLst>
            </a:custGeom>
            <a:noFill/>
            <a:ln w="317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sp>
          <p:nvSpPr>
            <p:cNvPr id="9" name="フリーフォーム 8"/>
            <p:cNvSpPr>
              <a:spLocks/>
            </p:cNvSpPr>
            <p:nvPr/>
          </p:nvSpPr>
          <p:spPr bwMode="auto">
            <a:xfrm>
              <a:off x="4533" y="1949"/>
              <a:ext cx="1508" cy="2364"/>
            </a:xfrm>
            <a:custGeom>
              <a:avLst/>
              <a:gdLst/>
              <a:ahLst/>
              <a:cxnLst>
                <a:cxn ang="0">
                  <a:pos x="0" y="2364"/>
                </a:cxn>
                <a:cxn ang="0">
                  <a:pos x="58" y="2320"/>
                </a:cxn>
                <a:cxn ang="0">
                  <a:pos x="212" y="2181"/>
                </a:cxn>
                <a:cxn ang="0">
                  <a:pos x="322" y="2086"/>
                </a:cxn>
                <a:cxn ang="0">
                  <a:pos x="439" y="1976"/>
                </a:cxn>
                <a:cxn ang="0">
                  <a:pos x="564" y="1837"/>
                </a:cxn>
                <a:cxn ang="0">
                  <a:pos x="695" y="1683"/>
                </a:cxn>
                <a:cxn ang="0">
                  <a:pos x="827" y="1529"/>
                </a:cxn>
                <a:cxn ang="0">
                  <a:pos x="959" y="1339"/>
                </a:cxn>
                <a:cxn ang="0">
                  <a:pos x="1090" y="1149"/>
                </a:cxn>
                <a:cxn ang="0">
                  <a:pos x="1208" y="936"/>
                </a:cxn>
                <a:cxn ang="0">
                  <a:pos x="1266" y="827"/>
                </a:cxn>
                <a:cxn ang="0">
                  <a:pos x="1310" y="717"/>
                </a:cxn>
                <a:cxn ang="0">
                  <a:pos x="1361" y="600"/>
                </a:cxn>
                <a:cxn ang="0">
                  <a:pos x="1405" y="490"/>
                </a:cxn>
                <a:cxn ang="0">
                  <a:pos x="1434" y="365"/>
                </a:cxn>
                <a:cxn ang="0">
                  <a:pos x="1471" y="248"/>
                </a:cxn>
                <a:cxn ang="0">
                  <a:pos x="1493" y="124"/>
                </a:cxn>
                <a:cxn ang="0">
                  <a:pos x="1508" y="0"/>
                </a:cxn>
              </a:cxnLst>
              <a:rect l="0" t="0" r="0" b="0"/>
              <a:pathLst>
                <a:path w="1508" h="2364">
                  <a:moveTo>
                    <a:pt x="0" y="2364"/>
                  </a:moveTo>
                  <a:lnTo>
                    <a:pt x="58" y="2320"/>
                  </a:lnTo>
                  <a:lnTo>
                    <a:pt x="212" y="2181"/>
                  </a:lnTo>
                  <a:lnTo>
                    <a:pt x="322" y="2086"/>
                  </a:lnTo>
                  <a:lnTo>
                    <a:pt x="439" y="1976"/>
                  </a:lnTo>
                  <a:lnTo>
                    <a:pt x="564" y="1837"/>
                  </a:lnTo>
                  <a:lnTo>
                    <a:pt x="695" y="1683"/>
                  </a:lnTo>
                  <a:lnTo>
                    <a:pt x="827" y="1529"/>
                  </a:lnTo>
                  <a:lnTo>
                    <a:pt x="959" y="1339"/>
                  </a:lnTo>
                  <a:lnTo>
                    <a:pt x="1090" y="1149"/>
                  </a:lnTo>
                  <a:lnTo>
                    <a:pt x="1208" y="936"/>
                  </a:lnTo>
                  <a:lnTo>
                    <a:pt x="1266" y="827"/>
                  </a:lnTo>
                  <a:lnTo>
                    <a:pt x="1310" y="717"/>
                  </a:lnTo>
                  <a:lnTo>
                    <a:pt x="1361" y="600"/>
                  </a:lnTo>
                  <a:lnTo>
                    <a:pt x="1405" y="490"/>
                  </a:lnTo>
                  <a:lnTo>
                    <a:pt x="1434" y="365"/>
                  </a:lnTo>
                  <a:lnTo>
                    <a:pt x="1471" y="248"/>
                  </a:lnTo>
                  <a:lnTo>
                    <a:pt x="1493" y="124"/>
                  </a:lnTo>
                  <a:lnTo>
                    <a:pt x="1508" y="0"/>
                  </a:lnTo>
                </a:path>
              </a:pathLst>
            </a:custGeom>
            <a:noFill/>
            <a:ln w="317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kumimoji="0" lang="ja-JP" altLang="en-US"/>
            </a:p>
          </p:txBody>
        </p:sp>
      </p:grpSp>
      <p:grpSp>
        <p:nvGrpSpPr>
          <p:cNvPr id="10" name="グループ化 9"/>
          <p:cNvGrpSpPr/>
          <p:nvPr/>
        </p:nvGrpSpPr>
        <p:grpSpPr>
          <a:xfrm>
            <a:off x="7270629" y="3871493"/>
            <a:ext cx="1541824" cy="1424221"/>
            <a:chOff x="7286645" y="3871493"/>
            <a:chExt cx="1541824" cy="1424221"/>
          </a:xfrm>
          <a:gradFill>
            <a:gsLst>
              <a:gs pos="0">
                <a:schemeClr val="accent1">
                  <a:alpha val="20000"/>
                </a:schemeClr>
              </a:gs>
              <a:gs pos="100000">
                <a:schemeClr val="accent1">
                  <a:lumMod val="20000"/>
                  <a:lumOff val="80000"/>
                </a:schemeClr>
              </a:gs>
            </a:gsLst>
            <a:lin ang="5400000" scaled="1"/>
          </a:gradFill>
        </p:grpSpPr>
        <p:sp>
          <p:nvSpPr>
            <p:cNvPr id="11" name="フリーフォーム 10"/>
            <p:cNvSpPr>
              <a:spLocks/>
            </p:cNvSpPr>
            <p:nvPr/>
          </p:nvSpPr>
          <p:spPr bwMode="auto">
            <a:xfrm>
              <a:off x="7286645" y="3890348"/>
              <a:ext cx="908413" cy="891012"/>
            </a:xfrm>
            <a:custGeom>
              <a:avLst/>
              <a:gdLst>
                <a:gd name="T0" fmla="*/ 530225 w 507"/>
                <a:gd name="T1" fmla="*/ 0 h 501"/>
                <a:gd name="T2" fmla="*/ 692150 w 507"/>
                <a:gd name="T3" fmla="*/ 0 h 501"/>
                <a:gd name="T4" fmla="*/ 758825 w 507"/>
                <a:gd name="T5" fmla="*/ 0 h 501"/>
                <a:gd name="T6" fmla="*/ 804863 w 507"/>
                <a:gd name="T7" fmla="*/ 20638 h 501"/>
                <a:gd name="T8" fmla="*/ 804863 w 507"/>
                <a:gd name="T9" fmla="*/ 33338 h 501"/>
                <a:gd name="T10" fmla="*/ 738188 w 507"/>
                <a:gd name="T11" fmla="*/ 11113 h 501"/>
                <a:gd name="T12" fmla="*/ 701675 w 507"/>
                <a:gd name="T13" fmla="*/ 0 h 501"/>
                <a:gd name="T14" fmla="*/ 655638 w 507"/>
                <a:gd name="T15" fmla="*/ 0 h 501"/>
                <a:gd name="T16" fmla="*/ 552450 w 507"/>
                <a:gd name="T17" fmla="*/ 33338 h 501"/>
                <a:gd name="T18" fmla="*/ 460375 w 507"/>
                <a:gd name="T19" fmla="*/ 79375 h 501"/>
                <a:gd name="T20" fmla="*/ 414338 w 507"/>
                <a:gd name="T21" fmla="*/ 115888 h 501"/>
                <a:gd name="T22" fmla="*/ 493713 w 507"/>
                <a:gd name="T23" fmla="*/ 79375 h 501"/>
                <a:gd name="T24" fmla="*/ 542925 w 507"/>
                <a:gd name="T25" fmla="*/ 66675 h 501"/>
                <a:gd name="T26" fmla="*/ 563563 w 507"/>
                <a:gd name="T27" fmla="*/ 66675 h 501"/>
                <a:gd name="T28" fmla="*/ 460375 w 507"/>
                <a:gd name="T29" fmla="*/ 115888 h 501"/>
                <a:gd name="T30" fmla="*/ 403225 w 507"/>
                <a:gd name="T31" fmla="*/ 160338 h 501"/>
                <a:gd name="T32" fmla="*/ 334963 w 507"/>
                <a:gd name="T33" fmla="*/ 206375 h 501"/>
                <a:gd name="T34" fmla="*/ 277813 w 507"/>
                <a:gd name="T35" fmla="*/ 252413 h 501"/>
                <a:gd name="T36" fmla="*/ 219075 w 507"/>
                <a:gd name="T37" fmla="*/ 309563 h 501"/>
                <a:gd name="T38" fmla="*/ 182563 w 507"/>
                <a:gd name="T39" fmla="*/ 355600 h 501"/>
                <a:gd name="T40" fmla="*/ 161925 w 507"/>
                <a:gd name="T41" fmla="*/ 425450 h 501"/>
                <a:gd name="T42" fmla="*/ 138113 w 507"/>
                <a:gd name="T43" fmla="*/ 550863 h 501"/>
                <a:gd name="T44" fmla="*/ 128588 w 507"/>
                <a:gd name="T45" fmla="*/ 769938 h 501"/>
                <a:gd name="T46" fmla="*/ 115888 w 507"/>
                <a:gd name="T47" fmla="*/ 633413 h 501"/>
                <a:gd name="T48" fmla="*/ 103188 w 507"/>
                <a:gd name="T49" fmla="*/ 530225 h 501"/>
                <a:gd name="T50" fmla="*/ 92075 w 507"/>
                <a:gd name="T51" fmla="*/ 493713 h 501"/>
                <a:gd name="T52" fmla="*/ 69850 w 507"/>
                <a:gd name="T53" fmla="*/ 541338 h 501"/>
                <a:gd name="T54" fmla="*/ 58738 w 507"/>
                <a:gd name="T55" fmla="*/ 608013 h 501"/>
                <a:gd name="T56" fmla="*/ 46038 w 507"/>
                <a:gd name="T57" fmla="*/ 795338 h 501"/>
                <a:gd name="T58" fmla="*/ 33338 w 507"/>
                <a:gd name="T59" fmla="*/ 679450 h 501"/>
                <a:gd name="T60" fmla="*/ 25400 w 507"/>
                <a:gd name="T61" fmla="*/ 620713 h 501"/>
                <a:gd name="T62" fmla="*/ 12700 w 507"/>
                <a:gd name="T63" fmla="*/ 633413 h 501"/>
                <a:gd name="T64" fmla="*/ 0 w 507"/>
                <a:gd name="T65" fmla="*/ 646113 h 501"/>
                <a:gd name="T66" fmla="*/ 0 w 507"/>
                <a:gd name="T67" fmla="*/ 574675 h 501"/>
                <a:gd name="T68" fmla="*/ 12700 w 507"/>
                <a:gd name="T69" fmla="*/ 517525 h 501"/>
                <a:gd name="T70" fmla="*/ 25400 w 507"/>
                <a:gd name="T71" fmla="*/ 458788 h 501"/>
                <a:gd name="T72" fmla="*/ 82550 w 507"/>
                <a:gd name="T73" fmla="*/ 331788 h 501"/>
                <a:gd name="T74" fmla="*/ 149225 w 507"/>
                <a:gd name="T75" fmla="*/ 219075 h 501"/>
                <a:gd name="T76" fmla="*/ 231775 w 507"/>
                <a:gd name="T77" fmla="*/ 123825 h 501"/>
                <a:gd name="T78" fmla="*/ 311150 w 507"/>
                <a:gd name="T79" fmla="*/ 57150 h 501"/>
                <a:gd name="T80" fmla="*/ 403225 w 507"/>
                <a:gd name="T81" fmla="*/ 20638 h 501"/>
                <a:gd name="T82" fmla="*/ 519113 w 507"/>
                <a:gd name="T83" fmla="*/ 0 h 501"/>
                <a:gd name="T84" fmla="*/ 530225 w 507"/>
                <a:gd name="T85" fmla="*/ 0 h 501"/>
                <a:gd name="T86" fmla="*/ 0 1 256"/>
                <a:gd name="T87" fmla="*/ 0 1 256"/>
                <a:gd name="T88" fmla="*/ 0 1 256"/>
                <a:gd name="T89" fmla="*/ 0 1 256"/>
                <a:gd name="T90" fmla="*/ 0 1 256"/>
                <a:gd name="T91" fmla="*/ 0 1 256"/>
                <a:gd name="T92" fmla="*/ 0 1 256"/>
                <a:gd name="T93" fmla="*/ 0 1 256"/>
                <a:gd name="T94" fmla="*/ 0 1 256"/>
                <a:gd name="T95" fmla="*/ 0 1 256"/>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w 507"/>
                <a:gd name="T130" fmla="*/ 0 h 501"/>
                <a:gd name="T131" fmla="*/ 0 w 507"/>
                <a:gd name="T132" fmla="*/ 0 h 5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7" h="501">
                  <a:moveTo>
                    <a:pt x="334" y="0"/>
                  </a:moveTo>
                  <a:lnTo>
                    <a:pt x="436" y="0"/>
                  </a:lnTo>
                  <a:lnTo>
                    <a:pt x="478" y="0"/>
                  </a:lnTo>
                  <a:lnTo>
                    <a:pt x="507" y="13"/>
                  </a:lnTo>
                  <a:lnTo>
                    <a:pt x="507" y="21"/>
                  </a:lnTo>
                  <a:lnTo>
                    <a:pt x="465" y="7"/>
                  </a:lnTo>
                  <a:lnTo>
                    <a:pt x="442" y="0"/>
                  </a:lnTo>
                  <a:lnTo>
                    <a:pt x="413" y="0"/>
                  </a:lnTo>
                  <a:lnTo>
                    <a:pt x="348" y="21"/>
                  </a:lnTo>
                  <a:lnTo>
                    <a:pt x="290" y="50"/>
                  </a:lnTo>
                  <a:lnTo>
                    <a:pt x="261" y="73"/>
                  </a:lnTo>
                  <a:lnTo>
                    <a:pt x="311" y="50"/>
                  </a:lnTo>
                  <a:lnTo>
                    <a:pt x="342" y="42"/>
                  </a:lnTo>
                  <a:lnTo>
                    <a:pt x="355" y="42"/>
                  </a:lnTo>
                  <a:lnTo>
                    <a:pt x="290" y="73"/>
                  </a:lnTo>
                  <a:lnTo>
                    <a:pt x="254" y="101"/>
                  </a:lnTo>
                  <a:lnTo>
                    <a:pt x="211" y="130"/>
                  </a:lnTo>
                  <a:lnTo>
                    <a:pt x="175" y="159"/>
                  </a:lnTo>
                  <a:lnTo>
                    <a:pt x="138" y="195"/>
                  </a:lnTo>
                  <a:lnTo>
                    <a:pt x="115" y="224"/>
                  </a:lnTo>
                  <a:lnTo>
                    <a:pt x="102" y="268"/>
                  </a:lnTo>
                  <a:lnTo>
                    <a:pt x="87" y="347"/>
                  </a:lnTo>
                  <a:lnTo>
                    <a:pt x="81" y="485"/>
                  </a:lnTo>
                  <a:lnTo>
                    <a:pt x="73" y="399"/>
                  </a:lnTo>
                  <a:lnTo>
                    <a:pt x="65" y="334"/>
                  </a:lnTo>
                  <a:lnTo>
                    <a:pt x="58" y="311"/>
                  </a:lnTo>
                  <a:lnTo>
                    <a:pt x="44" y="341"/>
                  </a:lnTo>
                  <a:lnTo>
                    <a:pt x="37" y="383"/>
                  </a:lnTo>
                  <a:lnTo>
                    <a:pt x="29" y="501"/>
                  </a:lnTo>
                  <a:lnTo>
                    <a:pt x="21" y="428"/>
                  </a:lnTo>
                  <a:lnTo>
                    <a:pt x="16" y="391"/>
                  </a:lnTo>
                  <a:lnTo>
                    <a:pt x="8" y="399"/>
                  </a:lnTo>
                  <a:lnTo>
                    <a:pt x="0" y="407"/>
                  </a:lnTo>
                  <a:lnTo>
                    <a:pt x="0" y="362"/>
                  </a:lnTo>
                  <a:lnTo>
                    <a:pt x="8" y="326"/>
                  </a:lnTo>
                  <a:lnTo>
                    <a:pt x="16" y="289"/>
                  </a:lnTo>
                  <a:lnTo>
                    <a:pt x="52" y="209"/>
                  </a:lnTo>
                  <a:lnTo>
                    <a:pt x="94" y="138"/>
                  </a:lnTo>
                  <a:lnTo>
                    <a:pt x="146" y="78"/>
                  </a:lnTo>
                  <a:lnTo>
                    <a:pt x="196" y="36"/>
                  </a:lnTo>
                  <a:lnTo>
                    <a:pt x="254" y="13"/>
                  </a:lnTo>
                  <a:lnTo>
                    <a:pt x="327" y="0"/>
                  </a:lnTo>
                  <a:lnTo>
                    <a:pt x="334" y="0"/>
                  </a:lnTo>
                  <a:close/>
                </a:path>
              </a:pathLst>
            </a:custGeom>
            <a:gradFill>
              <a:gsLst>
                <a:gs pos="0">
                  <a:schemeClr val="accent1">
                    <a:alpha val="20000"/>
                  </a:schemeClr>
                </a:gs>
                <a:gs pos="100000">
                  <a:schemeClr val="accent1">
                    <a:lumMod val="20000"/>
                    <a:lumOff val="80000"/>
                  </a:schemeClr>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12" name="フリーフォーム 11"/>
            <p:cNvSpPr>
              <a:spLocks/>
            </p:cNvSpPr>
            <p:nvPr/>
          </p:nvSpPr>
          <p:spPr bwMode="auto">
            <a:xfrm>
              <a:off x="7421610" y="3871493"/>
              <a:ext cx="1406859" cy="1424221"/>
            </a:xfrm>
            <a:custGeom>
              <a:avLst/>
              <a:gdLst>
                <a:gd name="T0" fmla="*/ 1276350 w 804"/>
                <a:gd name="T1" fmla="*/ 795338 h 820"/>
                <a:gd name="T2" fmla="*/ 1209675 w 804"/>
                <a:gd name="T3" fmla="*/ 449263 h 820"/>
                <a:gd name="T4" fmla="*/ 1003300 w 804"/>
                <a:gd name="T5" fmla="*/ 149225 h 820"/>
                <a:gd name="T6" fmla="*/ 828675 w 804"/>
                <a:gd name="T7" fmla="*/ 46038 h 820"/>
                <a:gd name="T8" fmla="*/ 1003300 w 804"/>
                <a:gd name="T9" fmla="*/ 241300 h 820"/>
                <a:gd name="T10" fmla="*/ 758825 w 804"/>
                <a:gd name="T11" fmla="*/ 92075 h 820"/>
                <a:gd name="T12" fmla="*/ 506413 w 804"/>
                <a:gd name="T13" fmla="*/ 46038 h 820"/>
                <a:gd name="T14" fmla="*/ 401638 w 804"/>
                <a:gd name="T15" fmla="*/ 79375 h 820"/>
                <a:gd name="T16" fmla="*/ 149225 w 804"/>
                <a:gd name="T17" fmla="*/ 220663 h 820"/>
                <a:gd name="T18" fmla="*/ 33338 w 804"/>
                <a:gd name="T19" fmla="*/ 427038 h 820"/>
                <a:gd name="T20" fmla="*/ 33338 w 804"/>
                <a:gd name="T21" fmla="*/ 817563 h 820"/>
                <a:gd name="T22" fmla="*/ 241300 w 804"/>
                <a:gd name="T23" fmla="*/ 1119188 h 820"/>
                <a:gd name="T24" fmla="*/ 206375 w 804"/>
                <a:gd name="T25" fmla="*/ 1165225 h 820"/>
                <a:gd name="T26" fmla="*/ 473075 w 804"/>
                <a:gd name="T27" fmla="*/ 1243013 h 820"/>
                <a:gd name="T28" fmla="*/ 642938 w 804"/>
                <a:gd name="T29" fmla="*/ 1255713 h 820"/>
                <a:gd name="T30" fmla="*/ 252413 w 804"/>
                <a:gd name="T31" fmla="*/ 1268413 h 820"/>
                <a:gd name="T32" fmla="*/ 539750 w 804"/>
                <a:gd name="T33" fmla="*/ 1301750 h 820"/>
                <a:gd name="T34" fmla="*/ 841375 w 804"/>
                <a:gd name="T35" fmla="*/ 1255713 h 820"/>
                <a:gd name="T36" fmla="*/ 1047750 w 804"/>
                <a:gd name="T37" fmla="*/ 1139825 h 820"/>
                <a:gd name="T38" fmla="*/ 1160463 w 804"/>
                <a:gd name="T39" fmla="*/ 977900 h 820"/>
                <a:gd name="T40" fmla="*/ 1160463 w 804"/>
                <a:gd name="T41" fmla="*/ 795338 h 820"/>
                <a:gd name="T42" fmla="*/ 1173163 w 804"/>
                <a:gd name="T43" fmla="*/ 725488 h 820"/>
                <a:gd name="T44" fmla="*/ 1219200 w 804"/>
                <a:gd name="T45" fmla="*/ 784225 h 820"/>
                <a:gd name="T46" fmla="*/ 1160463 w 804"/>
                <a:gd name="T47" fmla="*/ 635000 h 820"/>
                <a:gd name="T48" fmla="*/ 1209675 w 804"/>
                <a:gd name="T49" fmla="*/ 646113 h 820"/>
                <a:gd name="T50" fmla="*/ 1255713 w 804"/>
                <a:gd name="T51" fmla="*/ 795338 h 820"/>
                <a:gd name="T52" fmla="*/ 1231900 w 804"/>
                <a:gd name="T53" fmla="*/ 1003300 h 820"/>
                <a:gd name="T54" fmla="*/ 815975 w 804"/>
                <a:gd name="T55" fmla="*/ 887413 h 820"/>
                <a:gd name="T56" fmla="*/ 633413 w 804"/>
                <a:gd name="T57" fmla="*/ 1016000 h 820"/>
                <a:gd name="T58" fmla="*/ 344488 w 804"/>
                <a:gd name="T59" fmla="*/ 920750 h 820"/>
                <a:gd name="T60" fmla="*/ 219075 w 804"/>
                <a:gd name="T61" fmla="*/ 738188 h 820"/>
                <a:gd name="T62" fmla="*/ 206375 w 804"/>
                <a:gd name="T63" fmla="*/ 530225 h 820"/>
                <a:gd name="T64" fmla="*/ 265113 w 804"/>
                <a:gd name="T65" fmla="*/ 381000 h 820"/>
                <a:gd name="T66" fmla="*/ 473075 w 804"/>
                <a:gd name="T67" fmla="*/ 254000 h 820"/>
                <a:gd name="T68" fmla="*/ 311150 w 804"/>
                <a:gd name="T69" fmla="*/ 311150 h 820"/>
                <a:gd name="T70" fmla="*/ 182563 w 804"/>
                <a:gd name="T71" fmla="*/ 439738 h 820"/>
                <a:gd name="T72" fmla="*/ 252413 w 804"/>
                <a:gd name="T73" fmla="*/ 300038 h 820"/>
                <a:gd name="T74" fmla="*/ 434975 w 804"/>
                <a:gd name="T75" fmla="*/ 195263 h 820"/>
                <a:gd name="T76" fmla="*/ 587375 w 804"/>
                <a:gd name="T77" fmla="*/ 149225 h 820"/>
                <a:gd name="T78" fmla="*/ 493713 w 804"/>
                <a:gd name="T79" fmla="*/ 115888 h 820"/>
                <a:gd name="T80" fmla="*/ 655638 w 804"/>
                <a:gd name="T81" fmla="*/ 104775 h 820"/>
                <a:gd name="T82" fmla="*/ 758825 w 804"/>
                <a:gd name="T83" fmla="*/ 231775 h 820"/>
                <a:gd name="T84" fmla="*/ 804863 w 804"/>
                <a:gd name="T85" fmla="*/ 287338 h 820"/>
                <a:gd name="T86" fmla="*/ 758825 w 804"/>
                <a:gd name="T87" fmla="*/ 381000 h 820"/>
                <a:gd name="T88" fmla="*/ 815975 w 804"/>
                <a:gd name="T89" fmla="*/ 403225 h 820"/>
                <a:gd name="T90" fmla="*/ 862013 w 804"/>
                <a:gd name="T91" fmla="*/ 427038 h 820"/>
                <a:gd name="T92" fmla="*/ 898525 w 804"/>
                <a:gd name="T93" fmla="*/ 601663 h 820"/>
                <a:gd name="T94" fmla="*/ 0 1 256"/>
                <a:gd name="T95" fmla="*/ 0 1 256"/>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w 804"/>
                <a:gd name="T142" fmla="*/ 0 h 820"/>
                <a:gd name="T143" fmla="*/ 0 w 804"/>
                <a:gd name="T144" fmla="*/ 0 h 8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04" h="820">
                  <a:moveTo>
                    <a:pt x="776" y="632"/>
                  </a:moveTo>
                  <a:lnTo>
                    <a:pt x="797" y="559"/>
                  </a:lnTo>
                  <a:lnTo>
                    <a:pt x="804" y="501"/>
                  </a:lnTo>
                  <a:lnTo>
                    <a:pt x="804" y="444"/>
                  </a:lnTo>
                  <a:lnTo>
                    <a:pt x="791" y="379"/>
                  </a:lnTo>
                  <a:lnTo>
                    <a:pt x="762" y="283"/>
                  </a:lnTo>
                  <a:lnTo>
                    <a:pt x="710" y="204"/>
                  </a:lnTo>
                  <a:lnTo>
                    <a:pt x="660" y="123"/>
                  </a:lnTo>
                  <a:lnTo>
                    <a:pt x="632" y="94"/>
                  </a:lnTo>
                  <a:lnTo>
                    <a:pt x="595" y="66"/>
                  </a:lnTo>
                  <a:lnTo>
                    <a:pt x="559" y="50"/>
                  </a:lnTo>
                  <a:lnTo>
                    <a:pt x="522" y="29"/>
                  </a:lnTo>
                  <a:lnTo>
                    <a:pt x="442" y="0"/>
                  </a:lnTo>
                  <a:lnTo>
                    <a:pt x="543" y="73"/>
                  </a:lnTo>
                  <a:lnTo>
                    <a:pt x="632" y="152"/>
                  </a:lnTo>
                  <a:lnTo>
                    <a:pt x="551" y="102"/>
                  </a:lnTo>
                  <a:lnTo>
                    <a:pt x="478" y="50"/>
                  </a:lnTo>
                  <a:lnTo>
                    <a:pt x="478" y="58"/>
                  </a:lnTo>
                  <a:lnTo>
                    <a:pt x="478" y="73"/>
                  </a:lnTo>
                  <a:lnTo>
                    <a:pt x="376" y="45"/>
                  </a:lnTo>
                  <a:lnTo>
                    <a:pt x="319" y="29"/>
                  </a:lnTo>
                  <a:lnTo>
                    <a:pt x="246" y="29"/>
                  </a:lnTo>
                  <a:lnTo>
                    <a:pt x="246" y="45"/>
                  </a:lnTo>
                  <a:lnTo>
                    <a:pt x="253" y="50"/>
                  </a:lnTo>
                  <a:lnTo>
                    <a:pt x="188" y="81"/>
                  </a:lnTo>
                  <a:lnTo>
                    <a:pt x="138" y="102"/>
                  </a:lnTo>
                  <a:lnTo>
                    <a:pt x="94" y="139"/>
                  </a:lnTo>
                  <a:lnTo>
                    <a:pt x="58" y="189"/>
                  </a:lnTo>
                  <a:lnTo>
                    <a:pt x="36" y="233"/>
                  </a:lnTo>
                  <a:lnTo>
                    <a:pt x="21" y="269"/>
                  </a:lnTo>
                  <a:lnTo>
                    <a:pt x="0" y="348"/>
                  </a:lnTo>
                  <a:lnTo>
                    <a:pt x="0" y="436"/>
                  </a:lnTo>
                  <a:lnTo>
                    <a:pt x="21" y="515"/>
                  </a:lnTo>
                  <a:lnTo>
                    <a:pt x="50" y="588"/>
                  </a:lnTo>
                  <a:lnTo>
                    <a:pt x="102" y="653"/>
                  </a:lnTo>
                  <a:lnTo>
                    <a:pt x="152" y="705"/>
                  </a:lnTo>
                  <a:lnTo>
                    <a:pt x="217" y="741"/>
                  </a:lnTo>
                  <a:lnTo>
                    <a:pt x="180" y="741"/>
                  </a:lnTo>
                  <a:lnTo>
                    <a:pt x="130" y="734"/>
                  </a:lnTo>
                  <a:lnTo>
                    <a:pt x="175" y="755"/>
                  </a:lnTo>
                  <a:lnTo>
                    <a:pt x="217" y="770"/>
                  </a:lnTo>
                  <a:lnTo>
                    <a:pt x="298" y="783"/>
                  </a:lnTo>
                  <a:lnTo>
                    <a:pt x="370" y="783"/>
                  </a:lnTo>
                  <a:lnTo>
                    <a:pt x="457" y="770"/>
                  </a:lnTo>
                  <a:lnTo>
                    <a:pt x="405" y="791"/>
                  </a:lnTo>
                  <a:lnTo>
                    <a:pt x="355" y="806"/>
                  </a:lnTo>
                  <a:lnTo>
                    <a:pt x="274" y="806"/>
                  </a:lnTo>
                  <a:lnTo>
                    <a:pt x="159" y="799"/>
                  </a:lnTo>
                  <a:lnTo>
                    <a:pt x="196" y="814"/>
                  </a:lnTo>
                  <a:lnTo>
                    <a:pt x="240" y="820"/>
                  </a:lnTo>
                  <a:lnTo>
                    <a:pt x="340" y="820"/>
                  </a:lnTo>
                  <a:lnTo>
                    <a:pt x="405" y="820"/>
                  </a:lnTo>
                  <a:lnTo>
                    <a:pt x="470" y="806"/>
                  </a:lnTo>
                  <a:lnTo>
                    <a:pt x="530" y="791"/>
                  </a:lnTo>
                  <a:lnTo>
                    <a:pt x="572" y="770"/>
                  </a:lnTo>
                  <a:lnTo>
                    <a:pt x="624" y="755"/>
                  </a:lnTo>
                  <a:lnTo>
                    <a:pt x="660" y="718"/>
                  </a:lnTo>
                  <a:lnTo>
                    <a:pt x="697" y="682"/>
                  </a:lnTo>
                  <a:lnTo>
                    <a:pt x="726" y="640"/>
                  </a:lnTo>
                  <a:lnTo>
                    <a:pt x="731" y="616"/>
                  </a:lnTo>
                  <a:lnTo>
                    <a:pt x="739" y="574"/>
                  </a:lnTo>
                  <a:lnTo>
                    <a:pt x="739" y="522"/>
                  </a:lnTo>
                  <a:lnTo>
                    <a:pt x="731" y="501"/>
                  </a:lnTo>
                  <a:lnTo>
                    <a:pt x="726" y="480"/>
                  </a:lnTo>
                  <a:lnTo>
                    <a:pt x="726" y="450"/>
                  </a:lnTo>
                  <a:lnTo>
                    <a:pt x="739" y="457"/>
                  </a:lnTo>
                  <a:lnTo>
                    <a:pt x="747" y="465"/>
                  </a:lnTo>
                  <a:lnTo>
                    <a:pt x="762" y="538"/>
                  </a:lnTo>
                  <a:lnTo>
                    <a:pt x="768" y="494"/>
                  </a:lnTo>
                  <a:lnTo>
                    <a:pt x="762" y="450"/>
                  </a:lnTo>
                  <a:lnTo>
                    <a:pt x="747" y="421"/>
                  </a:lnTo>
                  <a:lnTo>
                    <a:pt x="731" y="400"/>
                  </a:lnTo>
                  <a:lnTo>
                    <a:pt x="731" y="392"/>
                  </a:lnTo>
                  <a:lnTo>
                    <a:pt x="739" y="400"/>
                  </a:lnTo>
                  <a:lnTo>
                    <a:pt x="762" y="407"/>
                  </a:lnTo>
                  <a:lnTo>
                    <a:pt x="768" y="421"/>
                  </a:lnTo>
                  <a:lnTo>
                    <a:pt x="783" y="457"/>
                  </a:lnTo>
                  <a:lnTo>
                    <a:pt x="791" y="501"/>
                  </a:lnTo>
                  <a:lnTo>
                    <a:pt x="783" y="545"/>
                  </a:lnTo>
                  <a:lnTo>
                    <a:pt x="783" y="632"/>
                  </a:lnTo>
                  <a:lnTo>
                    <a:pt x="776" y="632"/>
                  </a:lnTo>
                  <a:lnTo>
                    <a:pt x="559" y="421"/>
                  </a:lnTo>
                  <a:lnTo>
                    <a:pt x="543" y="501"/>
                  </a:lnTo>
                  <a:lnTo>
                    <a:pt x="514" y="559"/>
                  </a:lnTo>
                  <a:lnTo>
                    <a:pt x="501" y="580"/>
                  </a:lnTo>
                  <a:lnTo>
                    <a:pt x="470" y="603"/>
                  </a:lnTo>
                  <a:lnTo>
                    <a:pt x="399" y="640"/>
                  </a:lnTo>
                  <a:lnTo>
                    <a:pt x="334" y="632"/>
                  </a:lnTo>
                  <a:lnTo>
                    <a:pt x="269" y="611"/>
                  </a:lnTo>
                  <a:lnTo>
                    <a:pt x="217" y="580"/>
                  </a:lnTo>
                  <a:lnTo>
                    <a:pt x="180" y="545"/>
                  </a:lnTo>
                  <a:lnTo>
                    <a:pt x="159" y="501"/>
                  </a:lnTo>
                  <a:lnTo>
                    <a:pt x="138" y="465"/>
                  </a:lnTo>
                  <a:lnTo>
                    <a:pt x="130" y="428"/>
                  </a:lnTo>
                  <a:lnTo>
                    <a:pt x="130" y="392"/>
                  </a:lnTo>
                  <a:lnTo>
                    <a:pt x="130" y="334"/>
                  </a:lnTo>
                  <a:lnTo>
                    <a:pt x="138" y="298"/>
                  </a:lnTo>
                  <a:lnTo>
                    <a:pt x="152" y="261"/>
                  </a:lnTo>
                  <a:lnTo>
                    <a:pt x="167" y="240"/>
                  </a:lnTo>
                  <a:lnTo>
                    <a:pt x="217" y="204"/>
                  </a:lnTo>
                  <a:lnTo>
                    <a:pt x="282" y="160"/>
                  </a:lnTo>
                  <a:lnTo>
                    <a:pt x="298" y="160"/>
                  </a:lnTo>
                  <a:lnTo>
                    <a:pt x="298" y="152"/>
                  </a:lnTo>
                  <a:lnTo>
                    <a:pt x="240" y="167"/>
                  </a:lnTo>
                  <a:lnTo>
                    <a:pt x="196" y="196"/>
                  </a:lnTo>
                  <a:lnTo>
                    <a:pt x="152" y="233"/>
                  </a:lnTo>
                  <a:lnTo>
                    <a:pt x="115" y="269"/>
                  </a:lnTo>
                  <a:lnTo>
                    <a:pt x="115" y="277"/>
                  </a:lnTo>
                  <a:lnTo>
                    <a:pt x="109" y="277"/>
                  </a:lnTo>
                  <a:lnTo>
                    <a:pt x="130" y="233"/>
                  </a:lnTo>
                  <a:lnTo>
                    <a:pt x="159" y="189"/>
                  </a:lnTo>
                  <a:lnTo>
                    <a:pt x="196" y="160"/>
                  </a:lnTo>
                  <a:lnTo>
                    <a:pt x="240" y="139"/>
                  </a:lnTo>
                  <a:lnTo>
                    <a:pt x="274" y="123"/>
                  </a:lnTo>
                  <a:lnTo>
                    <a:pt x="319" y="110"/>
                  </a:lnTo>
                  <a:lnTo>
                    <a:pt x="376" y="102"/>
                  </a:lnTo>
                  <a:lnTo>
                    <a:pt x="370" y="94"/>
                  </a:lnTo>
                  <a:lnTo>
                    <a:pt x="347" y="87"/>
                  </a:lnTo>
                  <a:lnTo>
                    <a:pt x="326" y="81"/>
                  </a:lnTo>
                  <a:lnTo>
                    <a:pt x="311" y="73"/>
                  </a:lnTo>
                  <a:lnTo>
                    <a:pt x="340" y="66"/>
                  </a:lnTo>
                  <a:lnTo>
                    <a:pt x="370" y="58"/>
                  </a:lnTo>
                  <a:lnTo>
                    <a:pt x="413" y="66"/>
                  </a:lnTo>
                  <a:lnTo>
                    <a:pt x="493" y="94"/>
                  </a:lnTo>
                  <a:lnTo>
                    <a:pt x="486" y="123"/>
                  </a:lnTo>
                  <a:lnTo>
                    <a:pt x="478" y="146"/>
                  </a:lnTo>
                  <a:lnTo>
                    <a:pt x="478" y="181"/>
                  </a:lnTo>
                  <a:lnTo>
                    <a:pt x="501" y="175"/>
                  </a:lnTo>
                  <a:lnTo>
                    <a:pt x="507" y="181"/>
                  </a:lnTo>
                  <a:lnTo>
                    <a:pt x="478" y="212"/>
                  </a:lnTo>
                  <a:lnTo>
                    <a:pt x="449" y="233"/>
                  </a:lnTo>
                  <a:lnTo>
                    <a:pt x="478" y="240"/>
                  </a:lnTo>
                  <a:lnTo>
                    <a:pt x="501" y="240"/>
                  </a:lnTo>
                  <a:lnTo>
                    <a:pt x="514" y="248"/>
                  </a:lnTo>
                  <a:lnTo>
                    <a:pt x="514" y="254"/>
                  </a:lnTo>
                  <a:lnTo>
                    <a:pt x="522" y="261"/>
                  </a:lnTo>
                  <a:lnTo>
                    <a:pt x="530" y="261"/>
                  </a:lnTo>
                  <a:lnTo>
                    <a:pt x="543" y="269"/>
                  </a:lnTo>
                  <a:lnTo>
                    <a:pt x="551" y="290"/>
                  </a:lnTo>
                  <a:lnTo>
                    <a:pt x="566" y="327"/>
                  </a:lnTo>
                  <a:lnTo>
                    <a:pt x="566" y="379"/>
                  </a:lnTo>
                  <a:lnTo>
                    <a:pt x="559" y="421"/>
                  </a:lnTo>
                  <a:lnTo>
                    <a:pt x="776" y="632"/>
                  </a:lnTo>
                  <a:close/>
                </a:path>
              </a:pathLst>
            </a:custGeom>
            <a:gradFill>
              <a:gsLst>
                <a:gs pos="0">
                  <a:schemeClr val="accent1">
                    <a:alpha val="20000"/>
                  </a:schemeClr>
                </a:gs>
                <a:gs pos="100000">
                  <a:schemeClr val="accent1">
                    <a:lumMod val="20000"/>
                    <a:lumOff val="80000"/>
                  </a:schemeClr>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13" name="フリーフォーム 12"/>
            <p:cNvSpPr>
              <a:spLocks/>
            </p:cNvSpPr>
            <p:nvPr/>
          </p:nvSpPr>
          <p:spPr bwMode="auto">
            <a:xfrm>
              <a:off x="7358082" y="4714884"/>
              <a:ext cx="251974" cy="453319"/>
            </a:xfrm>
            <a:custGeom>
              <a:avLst/>
              <a:gdLst>
                <a:gd name="T0" fmla="*/ 0 w 144"/>
                <a:gd name="T1" fmla="*/ 0 h 261"/>
                <a:gd name="T2" fmla="*/ 66675 w 144"/>
                <a:gd name="T3" fmla="*/ 149225 h 261"/>
                <a:gd name="T4" fmla="*/ 138113 w 144"/>
                <a:gd name="T5" fmla="*/ 274638 h 261"/>
                <a:gd name="T6" fmla="*/ 207963 w 144"/>
                <a:gd name="T7" fmla="*/ 357188 h 261"/>
                <a:gd name="T8" fmla="*/ 228600 w 144"/>
                <a:gd name="T9" fmla="*/ 414338 h 261"/>
                <a:gd name="T10" fmla="*/ 125413 w 144"/>
                <a:gd name="T11" fmla="*/ 331788 h 261"/>
                <a:gd name="T12" fmla="*/ 92075 w 144"/>
                <a:gd name="T13" fmla="*/ 274638 h 261"/>
                <a:gd name="T14" fmla="*/ 46038 w 144"/>
                <a:gd name="T15" fmla="*/ 195263 h 261"/>
                <a:gd name="T16" fmla="*/ 12700 w 144"/>
                <a:gd name="T17" fmla="*/ 103188 h 261"/>
                <a:gd name="T18" fmla="*/ 12700 w 144"/>
                <a:gd name="T19" fmla="*/ 0 h 261"/>
                <a:gd name="T20" fmla="*/ 0 w 144"/>
                <a:gd name="T21" fmla="*/ 0 h 261"/>
                <a:gd name="T22" fmla="*/ 0 1 256"/>
                <a:gd name="T23" fmla="*/ 0 1 256"/>
                <a:gd name="T24" fmla="*/ 0 1 256"/>
                <a:gd name="T25" fmla="*/ 0 1 256"/>
                <a:gd name="T26" fmla="*/ 0 1 256"/>
                <a:gd name="T27" fmla="*/ 0 1 256"/>
                <a:gd name="T28" fmla="*/ 0 1 256"/>
                <a:gd name="T29" fmla="*/ 0 1 256"/>
                <a:gd name="T30" fmla="*/ 0 1 256"/>
                <a:gd name="T31" fmla="*/ 0 1 256"/>
                <a:gd name="T32" fmla="*/ 0 1 256"/>
                <a:gd name="T33" fmla="*/ 0 w 144"/>
                <a:gd name="T34" fmla="*/ 0 h 261"/>
                <a:gd name="T35" fmla="*/ 0 w 144"/>
                <a:gd name="T36" fmla="*/ 0 h 2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4" h="261">
                  <a:moveTo>
                    <a:pt x="0" y="0"/>
                  </a:moveTo>
                  <a:lnTo>
                    <a:pt x="42" y="94"/>
                  </a:lnTo>
                  <a:lnTo>
                    <a:pt x="87" y="173"/>
                  </a:lnTo>
                  <a:lnTo>
                    <a:pt x="131" y="225"/>
                  </a:lnTo>
                  <a:lnTo>
                    <a:pt x="144" y="261"/>
                  </a:lnTo>
                  <a:lnTo>
                    <a:pt x="79" y="209"/>
                  </a:lnTo>
                  <a:lnTo>
                    <a:pt x="58" y="173"/>
                  </a:lnTo>
                  <a:lnTo>
                    <a:pt x="29" y="123"/>
                  </a:lnTo>
                  <a:lnTo>
                    <a:pt x="8" y="65"/>
                  </a:lnTo>
                  <a:lnTo>
                    <a:pt x="8" y="0"/>
                  </a:lnTo>
                  <a:lnTo>
                    <a:pt x="0" y="0"/>
                  </a:lnTo>
                  <a:close/>
                </a:path>
              </a:pathLst>
            </a:custGeom>
            <a:gradFill>
              <a:gsLst>
                <a:gs pos="0">
                  <a:schemeClr val="accent1">
                    <a:alpha val="20000"/>
                  </a:schemeClr>
                </a:gs>
                <a:gs pos="100000">
                  <a:schemeClr val="accent1">
                    <a:lumMod val="20000"/>
                    <a:lumOff val="80000"/>
                  </a:schemeClr>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grpSp>
      <p:grpSp>
        <p:nvGrpSpPr>
          <p:cNvPr id="14" name="グループ化 13"/>
          <p:cNvGrpSpPr/>
          <p:nvPr/>
        </p:nvGrpSpPr>
        <p:grpSpPr>
          <a:xfrm>
            <a:off x="6341934" y="5000636"/>
            <a:ext cx="1071570" cy="1036602"/>
            <a:chOff x="6357950" y="5000636"/>
            <a:chExt cx="1071570" cy="1036602"/>
          </a:xfrm>
          <a:gradFill>
            <a:gsLst>
              <a:gs pos="0">
                <a:schemeClr val="accent1">
                  <a:alpha val="20000"/>
                </a:schemeClr>
              </a:gs>
              <a:gs pos="100000">
                <a:schemeClr val="accent1">
                  <a:lumMod val="20000"/>
                  <a:lumOff val="80000"/>
                </a:schemeClr>
              </a:gs>
            </a:gsLst>
            <a:lin ang="5400000" scaled="1"/>
          </a:gradFill>
        </p:grpSpPr>
        <p:sp>
          <p:nvSpPr>
            <p:cNvPr id="15" name="フリーフォーム 14"/>
            <p:cNvSpPr>
              <a:spLocks/>
            </p:cNvSpPr>
            <p:nvPr/>
          </p:nvSpPr>
          <p:spPr bwMode="auto">
            <a:xfrm rot="21162566">
              <a:off x="6357950" y="5000636"/>
              <a:ext cx="1071570" cy="1036602"/>
            </a:xfrm>
            <a:custGeom>
              <a:avLst/>
              <a:gdLst>
                <a:gd name="T0" fmla="*/ 320675 w 551"/>
                <a:gd name="T1" fmla="*/ 11112 h 537"/>
                <a:gd name="T2" fmla="*/ 331787 w 551"/>
                <a:gd name="T3" fmla="*/ 11112 h 537"/>
                <a:gd name="T4" fmla="*/ 265112 w 551"/>
                <a:gd name="T5" fmla="*/ 93662 h 537"/>
                <a:gd name="T6" fmla="*/ 171450 w 551"/>
                <a:gd name="T7" fmla="*/ 185737 h 537"/>
                <a:gd name="T8" fmla="*/ 112712 w 551"/>
                <a:gd name="T9" fmla="*/ 334962 h 537"/>
                <a:gd name="T10" fmla="*/ 136525 w 551"/>
                <a:gd name="T11" fmla="*/ 495300 h 537"/>
                <a:gd name="T12" fmla="*/ 241300 w 551"/>
                <a:gd name="T13" fmla="*/ 633412 h 537"/>
                <a:gd name="T14" fmla="*/ 401637 w 551"/>
                <a:gd name="T15" fmla="*/ 715962 h 537"/>
                <a:gd name="T16" fmla="*/ 563562 w 551"/>
                <a:gd name="T17" fmla="*/ 715962 h 537"/>
                <a:gd name="T18" fmla="*/ 688975 w 551"/>
                <a:gd name="T19" fmla="*/ 600075 h 537"/>
                <a:gd name="T20" fmla="*/ 701675 w 551"/>
                <a:gd name="T21" fmla="*/ 495300 h 537"/>
                <a:gd name="T22" fmla="*/ 642937 w 551"/>
                <a:gd name="T23" fmla="*/ 358775 h 537"/>
                <a:gd name="T24" fmla="*/ 701675 w 551"/>
                <a:gd name="T25" fmla="*/ 404812 h 537"/>
                <a:gd name="T26" fmla="*/ 622300 w 551"/>
                <a:gd name="T27" fmla="*/ 288925 h 537"/>
                <a:gd name="T28" fmla="*/ 735012 w 551"/>
                <a:gd name="T29" fmla="*/ 392112 h 537"/>
                <a:gd name="T30" fmla="*/ 758825 w 551"/>
                <a:gd name="T31" fmla="*/ 471487 h 537"/>
                <a:gd name="T32" fmla="*/ 735012 w 551"/>
                <a:gd name="T33" fmla="*/ 587375 h 537"/>
                <a:gd name="T34" fmla="*/ 746125 w 551"/>
                <a:gd name="T35" fmla="*/ 577850 h 537"/>
                <a:gd name="T36" fmla="*/ 792162 w 551"/>
                <a:gd name="T37" fmla="*/ 495300 h 537"/>
                <a:gd name="T38" fmla="*/ 792162 w 551"/>
                <a:gd name="T39" fmla="*/ 415925 h 537"/>
                <a:gd name="T40" fmla="*/ 725487 w 551"/>
                <a:gd name="T41" fmla="*/ 263525 h 537"/>
                <a:gd name="T42" fmla="*/ 746125 w 551"/>
                <a:gd name="T43" fmla="*/ 242887 h 537"/>
                <a:gd name="T44" fmla="*/ 642937 w 551"/>
                <a:gd name="T45" fmla="*/ 160337 h 537"/>
                <a:gd name="T46" fmla="*/ 527050 w 551"/>
                <a:gd name="T47" fmla="*/ 139700 h 537"/>
                <a:gd name="T48" fmla="*/ 517525 w 551"/>
                <a:gd name="T49" fmla="*/ 127000 h 537"/>
                <a:gd name="T50" fmla="*/ 527050 w 551"/>
                <a:gd name="T51" fmla="*/ 103187 h 537"/>
                <a:gd name="T52" fmla="*/ 585787 w 551"/>
                <a:gd name="T53" fmla="*/ 80962 h 537"/>
                <a:gd name="T54" fmla="*/ 782637 w 551"/>
                <a:gd name="T55" fmla="*/ 196850 h 537"/>
                <a:gd name="T56" fmla="*/ 862012 w 551"/>
                <a:gd name="T57" fmla="*/ 334962 h 537"/>
                <a:gd name="T58" fmla="*/ 862012 w 551"/>
                <a:gd name="T59" fmla="*/ 495300 h 537"/>
                <a:gd name="T60" fmla="*/ 804862 w 551"/>
                <a:gd name="T61" fmla="*/ 669925 h 537"/>
                <a:gd name="T62" fmla="*/ 688975 w 551"/>
                <a:gd name="T63" fmla="*/ 785812 h 537"/>
                <a:gd name="T64" fmla="*/ 563562 w 551"/>
                <a:gd name="T65" fmla="*/ 842962 h 537"/>
                <a:gd name="T66" fmla="*/ 390525 w 551"/>
                <a:gd name="T67" fmla="*/ 852487 h 537"/>
                <a:gd name="T68" fmla="*/ 207962 w 551"/>
                <a:gd name="T69" fmla="*/ 793750 h 537"/>
                <a:gd name="T70" fmla="*/ 57150 w 551"/>
                <a:gd name="T71" fmla="*/ 669925 h 537"/>
                <a:gd name="T72" fmla="*/ 46037 w 551"/>
                <a:gd name="T73" fmla="*/ 611187 h 537"/>
                <a:gd name="T74" fmla="*/ 92075 w 551"/>
                <a:gd name="T75" fmla="*/ 690562 h 537"/>
                <a:gd name="T76" fmla="*/ 103187 w 551"/>
                <a:gd name="T77" fmla="*/ 681037 h 537"/>
                <a:gd name="T78" fmla="*/ 112712 w 551"/>
                <a:gd name="T79" fmla="*/ 690562 h 537"/>
                <a:gd name="T80" fmla="*/ 33337 w 551"/>
                <a:gd name="T81" fmla="*/ 528637 h 537"/>
                <a:gd name="T82" fmla="*/ 0 w 551"/>
                <a:gd name="T83" fmla="*/ 379412 h 537"/>
                <a:gd name="T84" fmla="*/ 9525 w 551"/>
                <a:gd name="T85" fmla="*/ 404812 h 537"/>
                <a:gd name="T86" fmla="*/ 46037 w 551"/>
                <a:gd name="T87" fmla="*/ 368300 h 537"/>
                <a:gd name="T88" fmla="*/ 79375 w 551"/>
                <a:gd name="T89" fmla="*/ 219075 h 537"/>
                <a:gd name="T90" fmla="*/ 182562 w 551"/>
                <a:gd name="T91" fmla="*/ 103187 h 537"/>
                <a:gd name="T92" fmla="*/ 265112 w 551"/>
                <a:gd name="T93" fmla="*/ 57150 h 537"/>
                <a:gd name="T94" fmla="*/ 311150 w 551"/>
                <a:gd name="T95" fmla="*/ 23812 h 537"/>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1 256"/>
                <a:gd name="T142" fmla="*/ 0 1 256"/>
                <a:gd name="T143" fmla="*/ 0 1 256"/>
                <a:gd name="T144" fmla="*/ 0 w 551"/>
                <a:gd name="T145" fmla="*/ 0 h 537"/>
                <a:gd name="T146" fmla="*/ 0 w 551"/>
                <a:gd name="T147" fmla="*/ 0 h 5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1" h="537">
                  <a:moveTo>
                    <a:pt x="196" y="15"/>
                  </a:moveTo>
                  <a:lnTo>
                    <a:pt x="202" y="7"/>
                  </a:lnTo>
                  <a:lnTo>
                    <a:pt x="217" y="0"/>
                  </a:lnTo>
                  <a:lnTo>
                    <a:pt x="209" y="7"/>
                  </a:lnTo>
                  <a:lnTo>
                    <a:pt x="196" y="30"/>
                  </a:lnTo>
                  <a:lnTo>
                    <a:pt x="167" y="59"/>
                  </a:lnTo>
                  <a:lnTo>
                    <a:pt x="136" y="80"/>
                  </a:lnTo>
                  <a:lnTo>
                    <a:pt x="108" y="117"/>
                  </a:lnTo>
                  <a:lnTo>
                    <a:pt x="86" y="174"/>
                  </a:lnTo>
                  <a:lnTo>
                    <a:pt x="71" y="211"/>
                  </a:lnTo>
                  <a:lnTo>
                    <a:pt x="71" y="247"/>
                  </a:lnTo>
                  <a:lnTo>
                    <a:pt x="86" y="312"/>
                  </a:lnTo>
                  <a:lnTo>
                    <a:pt x="115" y="364"/>
                  </a:lnTo>
                  <a:lnTo>
                    <a:pt x="152" y="399"/>
                  </a:lnTo>
                  <a:lnTo>
                    <a:pt x="196" y="435"/>
                  </a:lnTo>
                  <a:lnTo>
                    <a:pt x="253" y="451"/>
                  </a:lnTo>
                  <a:lnTo>
                    <a:pt x="303" y="458"/>
                  </a:lnTo>
                  <a:lnTo>
                    <a:pt x="355" y="451"/>
                  </a:lnTo>
                  <a:lnTo>
                    <a:pt x="392" y="435"/>
                  </a:lnTo>
                  <a:lnTo>
                    <a:pt x="434" y="378"/>
                  </a:lnTo>
                  <a:lnTo>
                    <a:pt x="442" y="356"/>
                  </a:lnTo>
                  <a:lnTo>
                    <a:pt x="442" y="312"/>
                  </a:lnTo>
                  <a:lnTo>
                    <a:pt x="434" y="284"/>
                  </a:lnTo>
                  <a:lnTo>
                    <a:pt x="405" y="226"/>
                  </a:lnTo>
                  <a:lnTo>
                    <a:pt x="413" y="226"/>
                  </a:lnTo>
                  <a:lnTo>
                    <a:pt x="442" y="255"/>
                  </a:lnTo>
                  <a:lnTo>
                    <a:pt x="442" y="232"/>
                  </a:lnTo>
                  <a:lnTo>
                    <a:pt x="392" y="182"/>
                  </a:lnTo>
                  <a:lnTo>
                    <a:pt x="405" y="182"/>
                  </a:lnTo>
                  <a:lnTo>
                    <a:pt x="463" y="247"/>
                  </a:lnTo>
                  <a:lnTo>
                    <a:pt x="470" y="276"/>
                  </a:lnTo>
                  <a:lnTo>
                    <a:pt x="478" y="297"/>
                  </a:lnTo>
                  <a:lnTo>
                    <a:pt x="478" y="320"/>
                  </a:lnTo>
                  <a:lnTo>
                    <a:pt x="463" y="370"/>
                  </a:lnTo>
                  <a:lnTo>
                    <a:pt x="470" y="370"/>
                  </a:lnTo>
                  <a:lnTo>
                    <a:pt x="470" y="364"/>
                  </a:lnTo>
                  <a:lnTo>
                    <a:pt x="486" y="341"/>
                  </a:lnTo>
                  <a:lnTo>
                    <a:pt x="499" y="312"/>
                  </a:lnTo>
                  <a:lnTo>
                    <a:pt x="499" y="291"/>
                  </a:lnTo>
                  <a:lnTo>
                    <a:pt x="499" y="262"/>
                  </a:lnTo>
                  <a:lnTo>
                    <a:pt x="478" y="211"/>
                  </a:lnTo>
                  <a:lnTo>
                    <a:pt x="457" y="166"/>
                  </a:lnTo>
                  <a:lnTo>
                    <a:pt x="463" y="161"/>
                  </a:lnTo>
                  <a:lnTo>
                    <a:pt x="470" y="153"/>
                  </a:lnTo>
                  <a:lnTo>
                    <a:pt x="442" y="124"/>
                  </a:lnTo>
                  <a:lnTo>
                    <a:pt x="405" y="101"/>
                  </a:lnTo>
                  <a:lnTo>
                    <a:pt x="355" y="95"/>
                  </a:lnTo>
                  <a:lnTo>
                    <a:pt x="332" y="88"/>
                  </a:lnTo>
                  <a:lnTo>
                    <a:pt x="311" y="80"/>
                  </a:lnTo>
                  <a:lnTo>
                    <a:pt x="326" y="80"/>
                  </a:lnTo>
                  <a:lnTo>
                    <a:pt x="369" y="65"/>
                  </a:lnTo>
                  <a:lnTo>
                    <a:pt x="332" y="65"/>
                  </a:lnTo>
                  <a:lnTo>
                    <a:pt x="332" y="51"/>
                  </a:lnTo>
                  <a:lnTo>
                    <a:pt x="369" y="51"/>
                  </a:lnTo>
                  <a:lnTo>
                    <a:pt x="457" y="95"/>
                  </a:lnTo>
                  <a:lnTo>
                    <a:pt x="493" y="124"/>
                  </a:lnTo>
                  <a:lnTo>
                    <a:pt x="522" y="161"/>
                  </a:lnTo>
                  <a:lnTo>
                    <a:pt x="543" y="211"/>
                  </a:lnTo>
                  <a:lnTo>
                    <a:pt x="551" y="268"/>
                  </a:lnTo>
                  <a:lnTo>
                    <a:pt x="543" y="312"/>
                  </a:lnTo>
                  <a:lnTo>
                    <a:pt x="528" y="370"/>
                  </a:lnTo>
                  <a:lnTo>
                    <a:pt x="507" y="422"/>
                  </a:lnTo>
                  <a:lnTo>
                    <a:pt x="470" y="464"/>
                  </a:lnTo>
                  <a:lnTo>
                    <a:pt x="434" y="495"/>
                  </a:lnTo>
                  <a:lnTo>
                    <a:pt x="397" y="516"/>
                  </a:lnTo>
                  <a:lnTo>
                    <a:pt x="355" y="531"/>
                  </a:lnTo>
                  <a:lnTo>
                    <a:pt x="303" y="537"/>
                  </a:lnTo>
                  <a:lnTo>
                    <a:pt x="246" y="537"/>
                  </a:lnTo>
                  <a:lnTo>
                    <a:pt x="188" y="523"/>
                  </a:lnTo>
                  <a:lnTo>
                    <a:pt x="131" y="500"/>
                  </a:lnTo>
                  <a:lnTo>
                    <a:pt x="79" y="464"/>
                  </a:lnTo>
                  <a:lnTo>
                    <a:pt x="36" y="422"/>
                  </a:lnTo>
                  <a:lnTo>
                    <a:pt x="0" y="356"/>
                  </a:lnTo>
                  <a:lnTo>
                    <a:pt x="29" y="385"/>
                  </a:lnTo>
                  <a:lnTo>
                    <a:pt x="50" y="429"/>
                  </a:lnTo>
                  <a:lnTo>
                    <a:pt x="58" y="435"/>
                  </a:lnTo>
                  <a:lnTo>
                    <a:pt x="58" y="429"/>
                  </a:lnTo>
                  <a:lnTo>
                    <a:pt x="65" y="429"/>
                  </a:lnTo>
                  <a:lnTo>
                    <a:pt x="71" y="429"/>
                  </a:lnTo>
                  <a:lnTo>
                    <a:pt x="71" y="435"/>
                  </a:lnTo>
                  <a:lnTo>
                    <a:pt x="42" y="393"/>
                  </a:lnTo>
                  <a:lnTo>
                    <a:pt x="21" y="333"/>
                  </a:lnTo>
                  <a:lnTo>
                    <a:pt x="0" y="276"/>
                  </a:lnTo>
                  <a:lnTo>
                    <a:pt x="0" y="239"/>
                  </a:lnTo>
                  <a:lnTo>
                    <a:pt x="0" y="197"/>
                  </a:lnTo>
                  <a:lnTo>
                    <a:pt x="6" y="255"/>
                  </a:lnTo>
                  <a:lnTo>
                    <a:pt x="29" y="297"/>
                  </a:lnTo>
                  <a:lnTo>
                    <a:pt x="29" y="232"/>
                  </a:lnTo>
                  <a:lnTo>
                    <a:pt x="36" y="166"/>
                  </a:lnTo>
                  <a:lnTo>
                    <a:pt x="50" y="138"/>
                  </a:lnTo>
                  <a:lnTo>
                    <a:pt x="71" y="109"/>
                  </a:lnTo>
                  <a:lnTo>
                    <a:pt x="115" y="65"/>
                  </a:lnTo>
                  <a:lnTo>
                    <a:pt x="144" y="51"/>
                  </a:lnTo>
                  <a:lnTo>
                    <a:pt x="167" y="36"/>
                  </a:lnTo>
                  <a:lnTo>
                    <a:pt x="188" y="15"/>
                  </a:lnTo>
                  <a:lnTo>
                    <a:pt x="196" y="15"/>
                  </a:lnTo>
                  <a:close/>
                </a:path>
              </a:pathLst>
            </a:custGeom>
            <a:gradFill>
              <a:gsLst>
                <a:gs pos="0">
                  <a:schemeClr val="accent1">
                    <a:alpha val="20000"/>
                  </a:schemeClr>
                </a:gs>
                <a:gs pos="100000">
                  <a:schemeClr val="accent1">
                    <a:lumMod val="20000"/>
                    <a:lumOff val="80000"/>
                  </a:schemeClr>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16" name="フリーフォーム 15"/>
            <p:cNvSpPr>
              <a:spLocks/>
            </p:cNvSpPr>
            <p:nvPr/>
          </p:nvSpPr>
          <p:spPr bwMode="auto">
            <a:xfrm>
              <a:off x="6715140" y="5214950"/>
              <a:ext cx="431310" cy="71438"/>
            </a:xfrm>
            <a:custGeom>
              <a:avLst/>
              <a:gdLst>
                <a:gd name="T0" fmla="*/ 0 w 232"/>
                <a:gd name="T1" fmla="*/ 0 h 44"/>
                <a:gd name="T2" fmla="*/ 196850 w 232"/>
                <a:gd name="T3" fmla="*/ 12700 h 44"/>
                <a:gd name="T4" fmla="*/ 301625 w 232"/>
                <a:gd name="T5" fmla="*/ 36513 h 44"/>
                <a:gd name="T6" fmla="*/ 334963 w 232"/>
                <a:gd name="T7" fmla="*/ 46038 h 44"/>
                <a:gd name="T8" fmla="*/ 358775 w 232"/>
                <a:gd name="T9" fmla="*/ 58738 h 44"/>
                <a:gd name="T10" fmla="*/ 368300 w 232"/>
                <a:gd name="T11" fmla="*/ 69850 h 44"/>
                <a:gd name="T12" fmla="*/ 346075 w 232"/>
                <a:gd name="T13" fmla="*/ 69850 h 44"/>
                <a:gd name="T14" fmla="*/ 288925 w 232"/>
                <a:gd name="T15" fmla="*/ 46038 h 44"/>
                <a:gd name="T16" fmla="*/ 219075 w 232"/>
                <a:gd name="T17" fmla="*/ 36513 h 44"/>
                <a:gd name="T18" fmla="*/ 219075 w 232"/>
                <a:gd name="T19" fmla="*/ 46038 h 44"/>
                <a:gd name="T20" fmla="*/ 242888 w 232"/>
                <a:gd name="T21" fmla="*/ 69850 h 44"/>
                <a:gd name="T22" fmla="*/ 219075 w 232"/>
                <a:gd name="T23" fmla="*/ 69850 h 44"/>
                <a:gd name="T24" fmla="*/ 196850 w 232"/>
                <a:gd name="T25" fmla="*/ 58738 h 44"/>
                <a:gd name="T26" fmla="*/ 173038 w 232"/>
                <a:gd name="T27" fmla="*/ 46038 h 44"/>
                <a:gd name="T28" fmla="*/ 11113 w 232"/>
                <a:gd name="T29" fmla="*/ 0 h 44"/>
                <a:gd name="T30" fmla="*/ 0 w 232"/>
                <a:gd name="T31" fmla="*/ 0 h 44"/>
                <a:gd name="T32" fmla="*/ 0 1 256"/>
                <a:gd name="T33" fmla="*/ 0 1 256"/>
                <a:gd name="T34" fmla="*/ 0 1 256"/>
                <a:gd name="T35" fmla="*/ 0 1 256"/>
                <a:gd name="T36" fmla="*/ 0 1 256"/>
                <a:gd name="T37" fmla="*/ 0 1 256"/>
                <a:gd name="T38" fmla="*/ 0 1 256"/>
                <a:gd name="T39" fmla="*/ 0 1 256"/>
                <a:gd name="T40" fmla="*/ 0 1 256"/>
                <a:gd name="T41" fmla="*/ 0 1 256"/>
                <a:gd name="T42" fmla="*/ 0 1 256"/>
                <a:gd name="T43" fmla="*/ 0 1 256"/>
                <a:gd name="T44" fmla="*/ 0 1 256"/>
                <a:gd name="T45" fmla="*/ 0 1 256"/>
                <a:gd name="T46" fmla="*/ 0 1 256"/>
                <a:gd name="T47" fmla="*/ 0 1 256"/>
                <a:gd name="T48" fmla="*/ 0 w 232"/>
                <a:gd name="T49" fmla="*/ 0 h 44"/>
                <a:gd name="T50" fmla="*/ 0 w 232"/>
                <a:gd name="T51" fmla="*/ 0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2" h="44">
                  <a:moveTo>
                    <a:pt x="0" y="0"/>
                  </a:moveTo>
                  <a:lnTo>
                    <a:pt x="124" y="8"/>
                  </a:lnTo>
                  <a:lnTo>
                    <a:pt x="190" y="23"/>
                  </a:lnTo>
                  <a:lnTo>
                    <a:pt x="211" y="29"/>
                  </a:lnTo>
                  <a:lnTo>
                    <a:pt x="226" y="37"/>
                  </a:lnTo>
                  <a:lnTo>
                    <a:pt x="232" y="44"/>
                  </a:lnTo>
                  <a:lnTo>
                    <a:pt x="218" y="44"/>
                  </a:lnTo>
                  <a:lnTo>
                    <a:pt x="182" y="29"/>
                  </a:lnTo>
                  <a:lnTo>
                    <a:pt x="138" y="23"/>
                  </a:lnTo>
                  <a:lnTo>
                    <a:pt x="138" y="29"/>
                  </a:lnTo>
                  <a:lnTo>
                    <a:pt x="153" y="44"/>
                  </a:lnTo>
                  <a:lnTo>
                    <a:pt x="138" y="44"/>
                  </a:lnTo>
                  <a:lnTo>
                    <a:pt x="124" y="37"/>
                  </a:lnTo>
                  <a:lnTo>
                    <a:pt x="109" y="29"/>
                  </a:lnTo>
                  <a:lnTo>
                    <a:pt x="7" y="0"/>
                  </a:lnTo>
                  <a:lnTo>
                    <a:pt x="0" y="0"/>
                  </a:lnTo>
                  <a:close/>
                </a:path>
              </a:pathLst>
            </a:custGeom>
            <a:gradFill>
              <a:gsLst>
                <a:gs pos="0">
                  <a:schemeClr val="accent1">
                    <a:alpha val="20000"/>
                  </a:schemeClr>
                </a:gs>
                <a:gs pos="100000">
                  <a:schemeClr val="accent1">
                    <a:lumMod val="20000"/>
                    <a:lumOff val="80000"/>
                  </a:schemeClr>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17" name="フリーフォーム 16"/>
            <p:cNvSpPr>
              <a:spLocks/>
            </p:cNvSpPr>
            <p:nvPr/>
          </p:nvSpPr>
          <p:spPr bwMode="auto">
            <a:xfrm>
              <a:off x="6786578" y="5357826"/>
              <a:ext cx="232643" cy="71242"/>
            </a:xfrm>
            <a:custGeom>
              <a:avLst/>
              <a:gdLst>
                <a:gd name="T0" fmla="*/ 0 w 94"/>
                <a:gd name="T1" fmla="*/ 0 h 29"/>
                <a:gd name="T2" fmla="*/ 82550 w 94"/>
                <a:gd name="T3" fmla="*/ 12700 h 29"/>
                <a:gd name="T4" fmla="*/ 149225 w 94"/>
                <a:gd name="T5" fmla="*/ 33338 h 29"/>
                <a:gd name="T6" fmla="*/ 149225 w 94"/>
                <a:gd name="T7" fmla="*/ 46038 h 29"/>
                <a:gd name="T8" fmla="*/ 127000 w 94"/>
                <a:gd name="T9" fmla="*/ 46038 h 29"/>
                <a:gd name="T10" fmla="*/ 69850 w 94"/>
                <a:gd name="T11" fmla="*/ 25400 h 29"/>
                <a:gd name="T12" fmla="*/ 11113 w 94"/>
                <a:gd name="T13" fmla="*/ 0 h 29"/>
                <a:gd name="T14" fmla="*/ 0 w 94"/>
                <a:gd name="T15" fmla="*/ 0 h 29"/>
                <a:gd name="T16" fmla="*/ 0 1 256"/>
                <a:gd name="T17" fmla="*/ 0 1 256"/>
                <a:gd name="T18" fmla="*/ 0 1 256"/>
                <a:gd name="T19" fmla="*/ 0 1 256"/>
                <a:gd name="T20" fmla="*/ 0 1 256"/>
                <a:gd name="T21" fmla="*/ 0 1 256"/>
                <a:gd name="T22" fmla="*/ 0 1 256"/>
                <a:gd name="T23" fmla="*/ 0 1 256"/>
                <a:gd name="T24" fmla="*/ 0 w 94"/>
                <a:gd name="T25" fmla="*/ 0 h 29"/>
                <a:gd name="T26" fmla="*/ 0 w 94"/>
                <a:gd name="T27" fmla="*/ 0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9">
                  <a:moveTo>
                    <a:pt x="0" y="0"/>
                  </a:moveTo>
                  <a:lnTo>
                    <a:pt x="52" y="8"/>
                  </a:lnTo>
                  <a:lnTo>
                    <a:pt x="94" y="21"/>
                  </a:lnTo>
                  <a:lnTo>
                    <a:pt x="94" y="29"/>
                  </a:lnTo>
                  <a:lnTo>
                    <a:pt x="80" y="29"/>
                  </a:lnTo>
                  <a:lnTo>
                    <a:pt x="44" y="16"/>
                  </a:lnTo>
                  <a:lnTo>
                    <a:pt x="7" y="0"/>
                  </a:lnTo>
                  <a:lnTo>
                    <a:pt x="0" y="0"/>
                  </a:lnTo>
                  <a:close/>
                </a:path>
              </a:pathLst>
            </a:custGeom>
            <a:gradFill>
              <a:gsLst>
                <a:gs pos="0">
                  <a:schemeClr val="accent1">
                    <a:alpha val="20000"/>
                  </a:schemeClr>
                </a:gs>
                <a:gs pos="100000">
                  <a:schemeClr val="accent1">
                    <a:lumMod val="20000"/>
                    <a:lumOff val="80000"/>
                  </a:schemeClr>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grpSp>
      <p:sp>
        <p:nvSpPr>
          <p:cNvPr id="18" name="フリーフォーム 17"/>
          <p:cNvSpPr>
            <a:spLocks/>
          </p:cNvSpPr>
          <p:nvPr/>
        </p:nvSpPr>
        <p:spPr bwMode="auto">
          <a:xfrm>
            <a:off x="5842000" y="5857875"/>
            <a:ext cx="244475" cy="231775"/>
          </a:xfrm>
          <a:custGeom>
            <a:avLst/>
            <a:gdLst>
              <a:gd name="T0" fmla="*/ 136525 w 151"/>
              <a:gd name="T1" fmla="*/ 0 h 144"/>
              <a:gd name="T2" fmla="*/ 79375 w 151"/>
              <a:gd name="T3" fmla="*/ 9525 h 144"/>
              <a:gd name="T4" fmla="*/ 44450 w 151"/>
              <a:gd name="T5" fmla="*/ 34925 h 144"/>
              <a:gd name="T6" fmla="*/ 0 w 151"/>
              <a:gd name="T7" fmla="*/ 104775 h 144"/>
              <a:gd name="T8" fmla="*/ 0 w 151"/>
              <a:gd name="T9" fmla="*/ 138113 h 144"/>
              <a:gd name="T10" fmla="*/ 57150 w 151"/>
              <a:gd name="T11" fmla="*/ 125413 h 144"/>
              <a:gd name="T12" fmla="*/ 44450 w 151"/>
              <a:gd name="T13" fmla="*/ 161925 h 144"/>
              <a:gd name="T14" fmla="*/ 20637 w 151"/>
              <a:gd name="T15" fmla="*/ 171450 h 144"/>
              <a:gd name="T16" fmla="*/ 57150 w 151"/>
              <a:gd name="T17" fmla="*/ 207963 h 144"/>
              <a:gd name="T18" fmla="*/ 103187 w 151"/>
              <a:gd name="T19" fmla="*/ 228600 h 144"/>
              <a:gd name="T20" fmla="*/ 149225 w 151"/>
              <a:gd name="T21" fmla="*/ 228600 h 144"/>
              <a:gd name="T22" fmla="*/ 182562 w 151"/>
              <a:gd name="T23" fmla="*/ 217488 h 144"/>
              <a:gd name="T24" fmla="*/ 239712 w 151"/>
              <a:gd name="T25" fmla="*/ 184150 h 144"/>
              <a:gd name="T26" fmla="*/ 239712 w 151"/>
              <a:gd name="T27" fmla="*/ 104775 h 144"/>
              <a:gd name="T28" fmla="*/ 219075 w 151"/>
              <a:gd name="T29" fmla="*/ 55563 h 144"/>
              <a:gd name="T30" fmla="*/ 182562 w 151"/>
              <a:gd name="T31" fmla="*/ 34925 h 144"/>
              <a:gd name="T32" fmla="*/ 149225 w 151"/>
              <a:gd name="T33" fmla="*/ 0 h 144"/>
              <a:gd name="T34" fmla="*/ 136525 w 151"/>
              <a:gd name="T35" fmla="*/ 0 h 144"/>
              <a:gd name="T36" fmla="*/ 136525 w 151"/>
              <a:gd name="T37" fmla="*/ 104775 h 144"/>
              <a:gd name="T38" fmla="*/ 123825 w 151"/>
              <a:gd name="T39" fmla="*/ 112713 h 144"/>
              <a:gd name="T40" fmla="*/ 79375 w 151"/>
              <a:gd name="T41" fmla="*/ 104775 h 144"/>
              <a:gd name="T42" fmla="*/ 57150 w 151"/>
              <a:gd name="T43" fmla="*/ 92075 h 144"/>
              <a:gd name="T44" fmla="*/ 66675 w 151"/>
              <a:gd name="T45" fmla="*/ 46038 h 144"/>
              <a:gd name="T46" fmla="*/ 115887 w 151"/>
              <a:gd name="T47" fmla="*/ 34925 h 144"/>
              <a:gd name="T48" fmla="*/ 136525 w 151"/>
              <a:gd name="T49" fmla="*/ 46038 h 144"/>
              <a:gd name="T50" fmla="*/ 136525 w 151"/>
              <a:gd name="T51" fmla="*/ 79375 h 144"/>
              <a:gd name="T52" fmla="*/ 136525 w 151"/>
              <a:gd name="T53" fmla="*/ 104775 h 144"/>
              <a:gd name="T54" fmla="*/ 136525 w 151"/>
              <a:gd name="T55" fmla="*/ 0 h 144"/>
              <a:gd name="T56" fmla="*/ 149225 w 151"/>
              <a:gd name="T57" fmla="*/ 195263 h 144"/>
              <a:gd name="T58" fmla="*/ 195262 w 151"/>
              <a:gd name="T59" fmla="*/ 195263 h 144"/>
              <a:gd name="T60" fmla="*/ 169862 w 151"/>
              <a:gd name="T61" fmla="*/ 207963 h 144"/>
              <a:gd name="T62" fmla="*/ 149225 w 151"/>
              <a:gd name="T63" fmla="*/ 195263 h 144"/>
              <a:gd name="T64" fmla="*/ 136525 w 151"/>
              <a:gd name="T65" fmla="*/ 0 h 144"/>
              <a:gd name="T66" fmla="*/ 0 1 256"/>
              <a:gd name="T67" fmla="*/ 0 1 256"/>
              <a:gd name="T68" fmla="*/ 0 1 256"/>
              <a:gd name="T69" fmla="*/ 0 1 256"/>
              <a:gd name="T70" fmla="*/ 0 1 256"/>
              <a:gd name="T71" fmla="*/ 0 1 256"/>
              <a:gd name="T72" fmla="*/ 0 1 256"/>
              <a:gd name="T73" fmla="*/ 0 1 256"/>
              <a:gd name="T74" fmla="*/ 0 1 256"/>
              <a:gd name="T75" fmla="*/ 0 1 256"/>
              <a:gd name="T76" fmla="*/ 0 1 256"/>
              <a:gd name="T77" fmla="*/ 0 1 256"/>
              <a:gd name="T78" fmla="*/ 0 1 256"/>
              <a:gd name="T79" fmla="*/ 0 1 256"/>
              <a:gd name="T80" fmla="*/ 0 1 256"/>
              <a:gd name="T81" fmla="*/ 0 1 256"/>
              <a:gd name="T82" fmla="*/ 0 1 256"/>
              <a:gd name="T83" fmla="*/ 0 1 256"/>
              <a:gd name="T84" fmla="*/ 0 1 256"/>
              <a:gd name="T85" fmla="*/ 0 1 256"/>
              <a:gd name="T86" fmla="*/ 0 1 256"/>
              <a:gd name="T87" fmla="*/ 0 1 256"/>
              <a:gd name="T88" fmla="*/ 0 1 256"/>
              <a:gd name="T89" fmla="*/ 0 1 256"/>
              <a:gd name="T90" fmla="*/ 0 1 256"/>
              <a:gd name="T91" fmla="*/ 0 1 256"/>
              <a:gd name="T92" fmla="*/ 0 1 256"/>
              <a:gd name="T93" fmla="*/ 0 1 256"/>
              <a:gd name="T94" fmla="*/ 0 1 256"/>
              <a:gd name="T95" fmla="*/ 0 1 256"/>
              <a:gd name="T96" fmla="*/ 0 1 256"/>
              <a:gd name="T97" fmla="*/ 0 1 256"/>
              <a:gd name="T98" fmla="*/ 0 1 256"/>
              <a:gd name="T99" fmla="*/ 0 w 151"/>
              <a:gd name="T100" fmla="*/ 0 h 144"/>
              <a:gd name="T101" fmla="*/ 0 w 151"/>
              <a:gd name="T102" fmla="*/ 0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44">
                <a:moveTo>
                  <a:pt x="86" y="0"/>
                </a:moveTo>
                <a:lnTo>
                  <a:pt x="50" y="6"/>
                </a:lnTo>
                <a:lnTo>
                  <a:pt x="28" y="22"/>
                </a:lnTo>
                <a:lnTo>
                  <a:pt x="0" y="66"/>
                </a:lnTo>
                <a:lnTo>
                  <a:pt x="0" y="87"/>
                </a:lnTo>
                <a:lnTo>
                  <a:pt x="36" y="79"/>
                </a:lnTo>
                <a:lnTo>
                  <a:pt x="28" y="102"/>
                </a:lnTo>
                <a:lnTo>
                  <a:pt x="13" y="108"/>
                </a:lnTo>
                <a:lnTo>
                  <a:pt x="36" y="131"/>
                </a:lnTo>
                <a:lnTo>
                  <a:pt x="65" y="144"/>
                </a:lnTo>
                <a:lnTo>
                  <a:pt x="94" y="144"/>
                </a:lnTo>
                <a:lnTo>
                  <a:pt x="115" y="137"/>
                </a:lnTo>
                <a:lnTo>
                  <a:pt x="151" y="116"/>
                </a:lnTo>
                <a:lnTo>
                  <a:pt x="151" y="66"/>
                </a:lnTo>
                <a:lnTo>
                  <a:pt x="138" y="35"/>
                </a:lnTo>
                <a:lnTo>
                  <a:pt x="115" y="22"/>
                </a:lnTo>
                <a:lnTo>
                  <a:pt x="94" y="0"/>
                </a:lnTo>
                <a:lnTo>
                  <a:pt x="86" y="0"/>
                </a:lnTo>
                <a:lnTo>
                  <a:pt x="86" y="66"/>
                </a:lnTo>
                <a:lnTo>
                  <a:pt x="78" y="71"/>
                </a:lnTo>
                <a:lnTo>
                  <a:pt x="50" y="66"/>
                </a:lnTo>
                <a:lnTo>
                  <a:pt x="36" y="58"/>
                </a:lnTo>
                <a:lnTo>
                  <a:pt x="42" y="29"/>
                </a:lnTo>
                <a:lnTo>
                  <a:pt x="73" y="22"/>
                </a:lnTo>
                <a:lnTo>
                  <a:pt x="86" y="29"/>
                </a:lnTo>
                <a:lnTo>
                  <a:pt x="86" y="50"/>
                </a:lnTo>
                <a:lnTo>
                  <a:pt x="86" y="66"/>
                </a:lnTo>
                <a:lnTo>
                  <a:pt x="86" y="0"/>
                </a:lnTo>
                <a:lnTo>
                  <a:pt x="94" y="123"/>
                </a:lnTo>
                <a:lnTo>
                  <a:pt x="123" y="123"/>
                </a:lnTo>
                <a:lnTo>
                  <a:pt x="107" y="131"/>
                </a:lnTo>
                <a:lnTo>
                  <a:pt x="94" y="123"/>
                </a:lnTo>
                <a:lnTo>
                  <a:pt x="86" y="0"/>
                </a:lnTo>
                <a:close/>
              </a:path>
            </a:pathLst>
          </a:custGeom>
          <a:gradFill rotWithShape="1">
            <a:gsLst>
              <a:gs pos="0">
                <a:schemeClr val="accent1">
                  <a:lumMod val="20000"/>
                  <a:lumOff val="80000"/>
                </a:schemeClr>
              </a:gs>
              <a:gs pos="100000">
                <a:schemeClr val="accent1"/>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19" name="フリーフォーム 18"/>
          <p:cNvSpPr>
            <a:spLocks/>
          </p:cNvSpPr>
          <p:nvPr/>
        </p:nvSpPr>
        <p:spPr bwMode="auto">
          <a:xfrm rot="5400000">
            <a:off x="7322344" y="5055394"/>
            <a:ext cx="1895475" cy="1677987"/>
          </a:xfrm>
          <a:custGeom>
            <a:avLst/>
            <a:gdLst>
              <a:gd name="T0" fmla="*/ 0 w 309"/>
              <a:gd name="T1" fmla="*/ 0 h 263"/>
              <a:gd name="T2" fmla="*/ 39 w 309"/>
              <a:gd name="T3" fmla="*/ 19 h 263"/>
              <a:gd name="T4" fmla="*/ 79 w 309"/>
              <a:gd name="T5" fmla="*/ 42 h 263"/>
              <a:gd name="T6" fmla="*/ 131 w 309"/>
              <a:gd name="T7" fmla="*/ 73 h 263"/>
              <a:gd name="T8" fmla="*/ 156 w 309"/>
              <a:gd name="T9" fmla="*/ 90 h 263"/>
              <a:gd name="T10" fmla="*/ 183 w 309"/>
              <a:gd name="T11" fmla="*/ 111 h 263"/>
              <a:gd name="T12" fmla="*/ 209 w 309"/>
              <a:gd name="T13" fmla="*/ 132 h 263"/>
              <a:gd name="T14" fmla="*/ 232 w 309"/>
              <a:gd name="T15" fmla="*/ 155 h 263"/>
              <a:gd name="T16" fmla="*/ 257 w 309"/>
              <a:gd name="T17" fmla="*/ 180 h 263"/>
              <a:gd name="T18" fmla="*/ 277 w 309"/>
              <a:gd name="T19" fmla="*/ 205 h 263"/>
              <a:gd name="T20" fmla="*/ 296 w 309"/>
              <a:gd name="T21" fmla="*/ 234 h 263"/>
              <a:gd name="T22" fmla="*/ 309 w 309"/>
              <a:gd name="T23" fmla="*/ 263 h 263"/>
              <a:gd name="T24" fmla="*/ 0 1 256"/>
              <a:gd name="T25" fmla="*/ 0 1 256"/>
              <a:gd name="T26" fmla="*/ 0 1 256"/>
              <a:gd name="T27" fmla="*/ 0 1 256"/>
              <a:gd name="T28" fmla="*/ 0 1 256"/>
              <a:gd name="T29" fmla="*/ 0 1 256"/>
              <a:gd name="T30" fmla="*/ 0 1 256"/>
              <a:gd name="T31" fmla="*/ 0 1 256"/>
              <a:gd name="T32" fmla="*/ 0 1 256"/>
              <a:gd name="T33" fmla="*/ 0 1 256"/>
              <a:gd name="T34" fmla="*/ 0 1 256"/>
              <a:gd name="T35" fmla="*/ 0 1 256"/>
              <a:gd name="T36" fmla="*/ 0 w 309"/>
              <a:gd name="T37" fmla="*/ 0 h 263"/>
              <a:gd name="T38" fmla="*/ 0 w 309"/>
              <a:gd name="T39" fmla="*/ 0 h 2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9" h="263">
                <a:moveTo>
                  <a:pt x="0" y="0"/>
                </a:moveTo>
                <a:lnTo>
                  <a:pt x="39" y="19"/>
                </a:lnTo>
                <a:lnTo>
                  <a:pt x="79" y="42"/>
                </a:lnTo>
                <a:lnTo>
                  <a:pt x="131" y="73"/>
                </a:lnTo>
                <a:lnTo>
                  <a:pt x="156" y="90"/>
                </a:lnTo>
                <a:lnTo>
                  <a:pt x="183" y="111"/>
                </a:lnTo>
                <a:lnTo>
                  <a:pt x="209" y="132"/>
                </a:lnTo>
                <a:lnTo>
                  <a:pt x="232" y="155"/>
                </a:lnTo>
                <a:lnTo>
                  <a:pt x="257" y="180"/>
                </a:lnTo>
                <a:lnTo>
                  <a:pt x="277" y="205"/>
                </a:lnTo>
                <a:lnTo>
                  <a:pt x="296" y="234"/>
                </a:lnTo>
                <a:lnTo>
                  <a:pt x="309" y="263"/>
                </a:lnTo>
              </a:path>
            </a:pathLst>
          </a:custGeom>
          <a:noFill/>
          <a:ln w="12700" cap="flat" cmpd="sng" algn="ctr">
            <a:solidFill>
              <a:schemeClr val="bg1"/>
            </a:solidFill>
            <a:prstDash val="solid"/>
            <a:round/>
            <a:headEnd type="none" w="med" len="med"/>
            <a:tailEnd type="none" w="med" len="med"/>
          </a:ln>
          <a:effectLst/>
        </p:spPr>
        <p:txBody>
          <a:bodyPr/>
          <a:lstStyle/>
          <a:p>
            <a:pPr>
              <a:defRPr/>
            </a:pPr>
            <a:endParaRPr kumimoji="0" lang="ja-JP" altLang="en-US">
              <a:latin typeface="+mn-lt"/>
              <a:ea typeface="+mn-ea"/>
            </a:endParaRPr>
          </a:p>
        </p:txBody>
      </p:sp>
      <p:grpSp>
        <p:nvGrpSpPr>
          <p:cNvPr id="20" name="グループ化 19"/>
          <p:cNvGrpSpPr/>
          <p:nvPr/>
        </p:nvGrpSpPr>
        <p:grpSpPr>
          <a:xfrm>
            <a:off x="7286645" y="3871493"/>
            <a:ext cx="1541824" cy="1424221"/>
            <a:chOff x="7286645" y="3871493"/>
            <a:chExt cx="1541824" cy="1424221"/>
          </a:xfrm>
          <a:gradFill>
            <a:gsLst>
              <a:gs pos="1000">
                <a:schemeClr val="accent1">
                  <a:alpha val="20000"/>
                </a:schemeClr>
              </a:gs>
              <a:gs pos="100000">
                <a:schemeClr val="accent1"/>
              </a:gs>
            </a:gsLst>
            <a:lin ang="5400000" scaled="1"/>
          </a:gradFill>
        </p:grpSpPr>
        <p:sp>
          <p:nvSpPr>
            <p:cNvPr id="21" name="フリーフォーム 20"/>
            <p:cNvSpPr>
              <a:spLocks/>
            </p:cNvSpPr>
            <p:nvPr/>
          </p:nvSpPr>
          <p:spPr bwMode="auto">
            <a:xfrm>
              <a:off x="7286645" y="3890348"/>
              <a:ext cx="908413" cy="891012"/>
            </a:xfrm>
            <a:custGeom>
              <a:avLst/>
              <a:gdLst>
                <a:gd name="T0" fmla="*/ 530225 w 507"/>
                <a:gd name="T1" fmla="*/ 0 h 501"/>
                <a:gd name="T2" fmla="*/ 692150 w 507"/>
                <a:gd name="T3" fmla="*/ 0 h 501"/>
                <a:gd name="T4" fmla="*/ 758825 w 507"/>
                <a:gd name="T5" fmla="*/ 0 h 501"/>
                <a:gd name="T6" fmla="*/ 804863 w 507"/>
                <a:gd name="T7" fmla="*/ 20638 h 501"/>
                <a:gd name="T8" fmla="*/ 804863 w 507"/>
                <a:gd name="T9" fmla="*/ 33338 h 501"/>
                <a:gd name="T10" fmla="*/ 738188 w 507"/>
                <a:gd name="T11" fmla="*/ 11113 h 501"/>
                <a:gd name="T12" fmla="*/ 701675 w 507"/>
                <a:gd name="T13" fmla="*/ 0 h 501"/>
                <a:gd name="T14" fmla="*/ 655638 w 507"/>
                <a:gd name="T15" fmla="*/ 0 h 501"/>
                <a:gd name="T16" fmla="*/ 552450 w 507"/>
                <a:gd name="T17" fmla="*/ 33338 h 501"/>
                <a:gd name="T18" fmla="*/ 460375 w 507"/>
                <a:gd name="T19" fmla="*/ 79375 h 501"/>
                <a:gd name="T20" fmla="*/ 414338 w 507"/>
                <a:gd name="T21" fmla="*/ 115888 h 501"/>
                <a:gd name="T22" fmla="*/ 493713 w 507"/>
                <a:gd name="T23" fmla="*/ 79375 h 501"/>
                <a:gd name="T24" fmla="*/ 542925 w 507"/>
                <a:gd name="T25" fmla="*/ 66675 h 501"/>
                <a:gd name="T26" fmla="*/ 563563 w 507"/>
                <a:gd name="T27" fmla="*/ 66675 h 501"/>
                <a:gd name="T28" fmla="*/ 460375 w 507"/>
                <a:gd name="T29" fmla="*/ 115888 h 501"/>
                <a:gd name="T30" fmla="*/ 403225 w 507"/>
                <a:gd name="T31" fmla="*/ 160338 h 501"/>
                <a:gd name="T32" fmla="*/ 334963 w 507"/>
                <a:gd name="T33" fmla="*/ 206375 h 501"/>
                <a:gd name="T34" fmla="*/ 277813 w 507"/>
                <a:gd name="T35" fmla="*/ 252413 h 501"/>
                <a:gd name="T36" fmla="*/ 219075 w 507"/>
                <a:gd name="T37" fmla="*/ 309563 h 501"/>
                <a:gd name="T38" fmla="*/ 182563 w 507"/>
                <a:gd name="T39" fmla="*/ 355600 h 501"/>
                <a:gd name="T40" fmla="*/ 161925 w 507"/>
                <a:gd name="T41" fmla="*/ 425450 h 501"/>
                <a:gd name="T42" fmla="*/ 138113 w 507"/>
                <a:gd name="T43" fmla="*/ 550863 h 501"/>
                <a:gd name="T44" fmla="*/ 128588 w 507"/>
                <a:gd name="T45" fmla="*/ 769938 h 501"/>
                <a:gd name="T46" fmla="*/ 115888 w 507"/>
                <a:gd name="T47" fmla="*/ 633413 h 501"/>
                <a:gd name="T48" fmla="*/ 103188 w 507"/>
                <a:gd name="T49" fmla="*/ 530225 h 501"/>
                <a:gd name="T50" fmla="*/ 92075 w 507"/>
                <a:gd name="T51" fmla="*/ 493713 h 501"/>
                <a:gd name="T52" fmla="*/ 69850 w 507"/>
                <a:gd name="T53" fmla="*/ 541338 h 501"/>
                <a:gd name="T54" fmla="*/ 58738 w 507"/>
                <a:gd name="T55" fmla="*/ 608013 h 501"/>
                <a:gd name="T56" fmla="*/ 46038 w 507"/>
                <a:gd name="T57" fmla="*/ 795338 h 501"/>
                <a:gd name="T58" fmla="*/ 33338 w 507"/>
                <a:gd name="T59" fmla="*/ 679450 h 501"/>
                <a:gd name="T60" fmla="*/ 25400 w 507"/>
                <a:gd name="T61" fmla="*/ 620713 h 501"/>
                <a:gd name="T62" fmla="*/ 12700 w 507"/>
                <a:gd name="T63" fmla="*/ 633413 h 501"/>
                <a:gd name="T64" fmla="*/ 0 w 507"/>
                <a:gd name="T65" fmla="*/ 646113 h 501"/>
                <a:gd name="T66" fmla="*/ 0 w 507"/>
                <a:gd name="T67" fmla="*/ 574675 h 501"/>
                <a:gd name="T68" fmla="*/ 12700 w 507"/>
                <a:gd name="T69" fmla="*/ 517525 h 501"/>
                <a:gd name="T70" fmla="*/ 25400 w 507"/>
                <a:gd name="T71" fmla="*/ 458788 h 501"/>
                <a:gd name="T72" fmla="*/ 82550 w 507"/>
                <a:gd name="T73" fmla="*/ 331788 h 501"/>
                <a:gd name="T74" fmla="*/ 149225 w 507"/>
                <a:gd name="T75" fmla="*/ 219075 h 501"/>
                <a:gd name="T76" fmla="*/ 231775 w 507"/>
                <a:gd name="T77" fmla="*/ 123825 h 501"/>
                <a:gd name="T78" fmla="*/ 311150 w 507"/>
                <a:gd name="T79" fmla="*/ 57150 h 501"/>
                <a:gd name="T80" fmla="*/ 403225 w 507"/>
                <a:gd name="T81" fmla="*/ 20638 h 501"/>
                <a:gd name="T82" fmla="*/ 519113 w 507"/>
                <a:gd name="T83" fmla="*/ 0 h 501"/>
                <a:gd name="T84" fmla="*/ 530225 w 507"/>
                <a:gd name="T85" fmla="*/ 0 h 501"/>
                <a:gd name="T86" fmla="*/ 0 1 256"/>
                <a:gd name="T87" fmla="*/ 0 1 256"/>
                <a:gd name="T88" fmla="*/ 0 1 256"/>
                <a:gd name="T89" fmla="*/ 0 1 256"/>
                <a:gd name="T90" fmla="*/ 0 1 256"/>
                <a:gd name="T91" fmla="*/ 0 1 256"/>
                <a:gd name="T92" fmla="*/ 0 1 256"/>
                <a:gd name="T93" fmla="*/ 0 1 256"/>
                <a:gd name="T94" fmla="*/ 0 1 256"/>
                <a:gd name="T95" fmla="*/ 0 1 256"/>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w 507"/>
                <a:gd name="T130" fmla="*/ 0 h 501"/>
                <a:gd name="T131" fmla="*/ 0 w 507"/>
                <a:gd name="T132" fmla="*/ 0 h 5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7" h="501">
                  <a:moveTo>
                    <a:pt x="334" y="0"/>
                  </a:moveTo>
                  <a:lnTo>
                    <a:pt x="436" y="0"/>
                  </a:lnTo>
                  <a:lnTo>
                    <a:pt x="478" y="0"/>
                  </a:lnTo>
                  <a:lnTo>
                    <a:pt x="507" y="13"/>
                  </a:lnTo>
                  <a:lnTo>
                    <a:pt x="507" y="21"/>
                  </a:lnTo>
                  <a:lnTo>
                    <a:pt x="465" y="7"/>
                  </a:lnTo>
                  <a:lnTo>
                    <a:pt x="442" y="0"/>
                  </a:lnTo>
                  <a:lnTo>
                    <a:pt x="413" y="0"/>
                  </a:lnTo>
                  <a:lnTo>
                    <a:pt x="348" y="21"/>
                  </a:lnTo>
                  <a:lnTo>
                    <a:pt x="290" y="50"/>
                  </a:lnTo>
                  <a:lnTo>
                    <a:pt x="261" y="73"/>
                  </a:lnTo>
                  <a:lnTo>
                    <a:pt x="311" y="50"/>
                  </a:lnTo>
                  <a:lnTo>
                    <a:pt x="342" y="42"/>
                  </a:lnTo>
                  <a:lnTo>
                    <a:pt x="355" y="42"/>
                  </a:lnTo>
                  <a:lnTo>
                    <a:pt x="290" y="73"/>
                  </a:lnTo>
                  <a:lnTo>
                    <a:pt x="254" y="101"/>
                  </a:lnTo>
                  <a:lnTo>
                    <a:pt x="211" y="130"/>
                  </a:lnTo>
                  <a:lnTo>
                    <a:pt x="175" y="159"/>
                  </a:lnTo>
                  <a:lnTo>
                    <a:pt x="138" y="195"/>
                  </a:lnTo>
                  <a:lnTo>
                    <a:pt x="115" y="224"/>
                  </a:lnTo>
                  <a:lnTo>
                    <a:pt x="102" y="268"/>
                  </a:lnTo>
                  <a:lnTo>
                    <a:pt x="87" y="347"/>
                  </a:lnTo>
                  <a:lnTo>
                    <a:pt x="81" y="485"/>
                  </a:lnTo>
                  <a:lnTo>
                    <a:pt x="73" y="399"/>
                  </a:lnTo>
                  <a:lnTo>
                    <a:pt x="65" y="334"/>
                  </a:lnTo>
                  <a:lnTo>
                    <a:pt x="58" y="311"/>
                  </a:lnTo>
                  <a:lnTo>
                    <a:pt x="44" y="341"/>
                  </a:lnTo>
                  <a:lnTo>
                    <a:pt x="37" y="383"/>
                  </a:lnTo>
                  <a:lnTo>
                    <a:pt x="29" y="501"/>
                  </a:lnTo>
                  <a:lnTo>
                    <a:pt x="21" y="428"/>
                  </a:lnTo>
                  <a:lnTo>
                    <a:pt x="16" y="391"/>
                  </a:lnTo>
                  <a:lnTo>
                    <a:pt x="8" y="399"/>
                  </a:lnTo>
                  <a:lnTo>
                    <a:pt x="0" y="407"/>
                  </a:lnTo>
                  <a:lnTo>
                    <a:pt x="0" y="362"/>
                  </a:lnTo>
                  <a:lnTo>
                    <a:pt x="8" y="326"/>
                  </a:lnTo>
                  <a:lnTo>
                    <a:pt x="16" y="289"/>
                  </a:lnTo>
                  <a:lnTo>
                    <a:pt x="52" y="209"/>
                  </a:lnTo>
                  <a:lnTo>
                    <a:pt x="94" y="138"/>
                  </a:lnTo>
                  <a:lnTo>
                    <a:pt x="146" y="78"/>
                  </a:lnTo>
                  <a:lnTo>
                    <a:pt x="196" y="36"/>
                  </a:lnTo>
                  <a:lnTo>
                    <a:pt x="254" y="13"/>
                  </a:lnTo>
                  <a:lnTo>
                    <a:pt x="327" y="0"/>
                  </a:lnTo>
                  <a:lnTo>
                    <a:pt x="334" y="0"/>
                  </a:lnTo>
                  <a:close/>
                </a:path>
              </a:pathLst>
            </a:custGeom>
            <a:gradFill>
              <a:gsLst>
                <a:gs pos="1000">
                  <a:schemeClr val="accent1">
                    <a:alpha val="20000"/>
                  </a:schemeClr>
                </a:gs>
                <a:gs pos="100000">
                  <a:schemeClr val="accent1"/>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22" name="フリーフォーム 21"/>
            <p:cNvSpPr>
              <a:spLocks/>
            </p:cNvSpPr>
            <p:nvPr/>
          </p:nvSpPr>
          <p:spPr bwMode="auto">
            <a:xfrm>
              <a:off x="7421610" y="3871493"/>
              <a:ext cx="1406859" cy="1424221"/>
            </a:xfrm>
            <a:custGeom>
              <a:avLst/>
              <a:gdLst>
                <a:gd name="T0" fmla="*/ 1276350 w 804"/>
                <a:gd name="T1" fmla="*/ 795338 h 820"/>
                <a:gd name="T2" fmla="*/ 1209675 w 804"/>
                <a:gd name="T3" fmla="*/ 449263 h 820"/>
                <a:gd name="T4" fmla="*/ 1003300 w 804"/>
                <a:gd name="T5" fmla="*/ 149225 h 820"/>
                <a:gd name="T6" fmla="*/ 828675 w 804"/>
                <a:gd name="T7" fmla="*/ 46038 h 820"/>
                <a:gd name="T8" fmla="*/ 1003300 w 804"/>
                <a:gd name="T9" fmla="*/ 241300 h 820"/>
                <a:gd name="T10" fmla="*/ 758825 w 804"/>
                <a:gd name="T11" fmla="*/ 92075 h 820"/>
                <a:gd name="T12" fmla="*/ 506413 w 804"/>
                <a:gd name="T13" fmla="*/ 46038 h 820"/>
                <a:gd name="T14" fmla="*/ 401638 w 804"/>
                <a:gd name="T15" fmla="*/ 79375 h 820"/>
                <a:gd name="T16" fmla="*/ 149225 w 804"/>
                <a:gd name="T17" fmla="*/ 220663 h 820"/>
                <a:gd name="T18" fmla="*/ 33338 w 804"/>
                <a:gd name="T19" fmla="*/ 427038 h 820"/>
                <a:gd name="T20" fmla="*/ 33338 w 804"/>
                <a:gd name="T21" fmla="*/ 817563 h 820"/>
                <a:gd name="T22" fmla="*/ 241300 w 804"/>
                <a:gd name="T23" fmla="*/ 1119188 h 820"/>
                <a:gd name="T24" fmla="*/ 206375 w 804"/>
                <a:gd name="T25" fmla="*/ 1165225 h 820"/>
                <a:gd name="T26" fmla="*/ 473075 w 804"/>
                <a:gd name="T27" fmla="*/ 1243013 h 820"/>
                <a:gd name="T28" fmla="*/ 642938 w 804"/>
                <a:gd name="T29" fmla="*/ 1255713 h 820"/>
                <a:gd name="T30" fmla="*/ 252413 w 804"/>
                <a:gd name="T31" fmla="*/ 1268413 h 820"/>
                <a:gd name="T32" fmla="*/ 539750 w 804"/>
                <a:gd name="T33" fmla="*/ 1301750 h 820"/>
                <a:gd name="T34" fmla="*/ 841375 w 804"/>
                <a:gd name="T35" fmla="*/ 1255713 h 820"/>
                <a:gd name="T36" fmla="*/ 1047750 w 804"/>
                <a:gd name="T37" fmla="*/ 1139825 h 820"/>
                <a:gd name="T38" fmla="*/ 1160463 w 804"/>
                <a:gd name="T39" fmla="*/ 977900 h 820"/>
                <a:gd name="T40" fmla="*/ 1160463 w 804"/>
                <a:gd name="T41" fmla="*/ 795338 h 820"/>
                <a:gd name="T42" fmla="*/ 1173163 w 804"/>
                <a:gd name="T43" fmla="*/ 725488 h 820"/>
                <a:gd name="T44" fmla="*/ 1219200 w 804"/>
                <a:gd name="T45" fmla="*/ 784225 h 820"/>
                <a:gd name="T46" fmla="*/ 1160463 w 804"/>
                <a:gd name="T47" fmla="*/ 635000 h 820"/>
                <a:gd name="T48" fmla="*/ 1209675 w 804"/>
                <a:gd name="T49" fmla="*/ 646113 h 820"/>
                <a:gd name="T50" fmla="*/ 1255713 w 804"/>
                <a:gd name="T51" fmla="*/ 795338 h 820"/>
                <a:gd name="T52" fmla="*/ 1231900 w 804"/>
                <a:gd name="T53" fmla="*/ 1003300 h 820"/>
                <a:gd name="T54" fmla="*/ 815975 w 804"/>
                <a:gd name="T55" fmla="*/ 887413 h 820"/>
                <a:gd name="T56" fmla="*/ 633413 w 804"/>
                <a:gd name="T57" fmla="*/ 1016000 h 820"/>
                <a:gd name="T58" fmla="*/ 344488 w 804"/>
                <a:gd name="T59" fmla="*/ 920750 h 820"/>
                <a:gd name="T60" fmla="*/ 219075 w 804"/>
                <a:gd name="T61" fmla="*/ 738188 h 820"/>
                <a:gd name="T62" fmla="*/ 206375 w 804"/>
                <a:gd name="T63" fmla="*/ 530225 h 820"/>
                <a:gd name="T64" fmla="*/ 265113 w 804"/>
                <a:gd name="T65" fmla="*/ 381000 h 820"/>
                <a:gd name="T66" fmla="*/ 473075 w 804"/>
                <a:gd name="T67" fmla="*/ 254000 h 820"/>
                <a:gd name="T68" fmla="*/ 311150 w 804"/>
                <a:gd name="T69" fmla="*/ 311150 h 820"/>
                <a:gd name="T70" fmla="*/ 182563 w 804"/>
                <a:gd name="T71" fmla="*/ 439738 h 820"/>
                <a:gd name="T72" fmla="*/ 252413 w 804"/>
                <a:gd name="T73" fmla="*/ 300038 h 820"/>
                <a:gd name="T74" fmla="*/ 434975 w 804"/>
                <a:gd name="T75" fmla="*/ 195263 h 820"/>
                <a:gd name="T76" fmla="*/ 587375 w 804"/>
                <a:gd name="T77" fmla="*/ 149225 h 820"/>
                <a:gd name="T78" fmla="*/ 493713 w 804"/>
                <a:gd name="T79" fmla="*/ 115888 h 820"/>
                <a:gd name="T80" fmla="*/ 655638 w 804"/>
                <a:gd name="T81" fmla="*/ 104775 h 820"/>
                <a:gd name="T82" fmla="*/ 758825 w 804"/>
                <a:gd name="T83" fmla="*/ 231775 h 820"/>
                <a:gd name="T84" fmla="*/ 804863 w 804"/>
                <a:gd name="T85" fmla="*/ 287338 h 820"/>
                <a:gd name="T86" fmla="*/ 758825 w 804"/>
                <a:gd name="T87" fmla="*/ 381000 h 820"/>
                <a:gd name="T88" fmla="*/ 815975 w 804"/>
                <a:gd name="T89" fmla="*/ 403225 h 820"/>
                <a:gd name="T90" fmla="*/ 862013 w 804"/>
                <a:gd name="T91" fmla="*/ 427038 h 820"/>
                <a:gd name="T92" fmla="*/ 898525 w 804"/>
                <a:gd name="T93" fmla="*/ 601663 h 820"/>
                <a:gd name="T94" fmla="*/ 0 1 256"/>
                <a:gd name="T95" fmla="*/ 0 1 256"/>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w 804"/>
                <a:gd name="T142" fmla="*/ 0 h 820"/>
                <a:gd name="T143" fmla="*/ 0 w 804"/>
                <a:gd name="T144" fmla="*/ 0 h 8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04" h="820">
                  <a:moveTo>
                    <a:pt x="776" y="632"/>
                  </a:moveTo>
                  <a:lnTo>
                    <a:pt x="797" y="559"/>
                  </a:lnTo>
                  <a:lnTo>
                    <a:pt x="804" y="501"/>
                  </a:lnTo>
                  <a:lnTo>
                    <a:pt x="804" y="444"/>
                  </a:lnTo>
                  <a:lnTo>
                    <a:pt x="791" y="379"/>
                  </a:lnTo>
                  <a:lnTo>
                    <a:pt x="762" y="283"/>
                  </a:lnTo>
                  <a:lnTo>
                    <a:pt x="710" y="204"/>
                  </a:lnTo>
                  <a:lnTo>
                    <a:pt x="660" y="123"/>
                  </a:lnTo>
                  <a:lnTo>
                    <a:pt x="632" y="94"/>
                  </a:lnTo>
                  <a:lnTo>
                    <a:pt x="595" y="66"/>
                  </a:lnTo>
                  <a:lnTo>
                    <a:pt x="559" y="50"/>
                  </a:lnTo>
                  <a:lnTo>
                    <a:pt x="522" y="29"/>
                  </a:lnTo>
                  <a:lnTo>
                    <a:pt x="442" y="0"/>
                  </a:lnTo>
                  <a:lnTo>
                    <a:pt x="543" y="73"/>
                  </a:lnTo>
                  <a:lnTo>
                    <a:pt x="632" y="152"/>
                  </a:lnTo>
                  <a:lnTo>
                    <a:pt x="551" y="102"/>
                  </a:lnTo>
                  <a:lnTo>
                    <a:pt x="478" y="50"/>
                  </a:lnTo>
                  <a:lnTo>
                    <a:pt x="478" y="58"/>
                  </a:lnTo>
                  <a:lnTo>
                    <a:pt x="478" y="73"/>
                  </a:lnTo>
                  <a:lnTo>
                    <a:pt x="376" y="45"/>
                  </a:lnTo>
                  <a:lnTo>
                    <a:pt x="319" y="29"/>
                  </a:lnTo>
                  <a:lnTo>
                    <a:pt x="246" y="29"/>
                  </a:lnTo>
                  <a:lnTo>
                    <a:pt x="246" y="45"/>
                  </a:lnTo>
                  <a:lnTo>
                    <a:pt x="253" y="50"/>
                  </a:lnTo>
                  <a:lnTo>
                    <a:pt x="188" y="81"/>
                  </a:lnTo>
                  <a:lnTo>
                    <a:pt x="138" y="102"/>
                  </a:lnTo>
                  <a:lnTo>
                    <a:pt x="94" y="139"/>
                  </a:lnTo>
                  <a:lnTo>
                    <a:pt x="58" y="189"/>
                  </a:lnTo>
                  <a:lnTo>
                    <a:pt x="36" y="233"/>
                  </a:lnTo>
                  <a:lnTo>
                    <a:pt x="21" y="269"/>
                  </a:lnTo>
                  <a:lnTo>
                    <a:pt x="0" y="348"/>
                  </a:lnTo>
                  <a:lnTo>
                    <a:pt x="0" y="436"/>
                  </a:lnTo>
                  <a:lnTo>
                    <a:pt x="21" y="515"/>
                  </a:lnTo>
                  <a:lnTo>
                    <a:pt x="50" y="588"/>
                  </a:lnTo>
                  <a:lnTo>
                    <a:pt x="102" y="653"/>
                  </a:lnTo>
                  <a:lnTo>
                    <a:pt x="152" y="705"/>
                  </a:lnTo>
                  <a:lnTo>
                    <a:pt x="217" y="741"/>
                  </a:lnTo>
                  <a:lnTo>
                    <a:pt x="180" y="741"/>
                  </a:lnTo>
                  <a:lnTo>
                    <a:pt x="130" y="734"/>
                  </a:lnTo>
                  <a:lnTo>
                    <a:pt x="175" y="755"/>
                  </a:lnTo>
                  <a:lnTo>
                    <a:pt x="217" y="770"/>
                  </a:lnTo>
                  <a:lnTo>
                    <a:pt x="298" y="783"/>
                  </a:lnTo>
                  <a:lnTo>
                    <a:pt x="370" y="783"/>
                  </a:lnTo>
                  <a:lnTo>
                    <a:pt x="457" y="770"/>
                  </a:lnTo>
                  <a:lnTo>
                    <a:pt x="405" y="791"/>
                  </a:lnTo>
                  <a:lnTo>
                    <a:pt x="355" y="806"/>
                  </a:lnTo>
                  <a:lnTo>
                    <a:pt x="274" y="806"/>
                  </a:lnTo>
                  <a:lnTo>
                    <a:pt x="159" y="799"/>
                  </a:lnTo>
                  <a:lnTo>
                    <a:pt x="196" y="814"/>
                  </a:lnTo>
                  <a:lnTo>
                    <a:pt x="240" y="820"/>
                  </a:lnTo>
                  <a:lnTo>
                    <a:pt x="340" y="820"/>
                  </a:lnTo>
                  <a:lnTo>
                    <a:pt x="405" y="820"/>
                  </a:lnTo>
                  <a:lnTo>
                    <a:pt x="470" y="806"/>
                  </a:lnTo>
                  <a:lnTo>
                    <a:pt x="530" y="791"/>
                  </a:lnTo>
                  <a:lnTo>
                    <a:pt x="572" y="770"/>
                  </a:lnTo>
                  <a:lnTo>
                    <a:pt x="624" y="755"/>
                  </a:lnTo>
                  <a:lnTo>
                    <a:pt x="660" y="718"/>
                  </a:lnTo>
                  <a:lnTo>
                    <a:pt x="697" y="682"/>
                  </a:lnTo>
                  <a:lnTo>
                    <a:pt x="726" y="640"/>
                  </a:lnTo>
                  <a:lnTo>
                    <a:pt x="731" y="616"/>
                  </a:lnTo>
                  <a:lnTo>
                    <a:pt x="739" y="574"/>
                  </a:lnTo>
                  <a:lnTo>
                    <a:pt x="739" y="522"/>
                  </a:lnTo>
                  <a:lnTo>
                    <a:pt x="731" y="501"/>
                  </a:lnTo>
                  <a:lnTo>
                    <a:pt x="726" y="480"/>
                  </a:lnTo>
                  <a:lnTo>
                    <a:pt x="726" y="450"/>
                  </a:lnTo>
                  <a:lnTo>
                    <a:pt x="739" y="457"/>
                  </a:lnTo>
                  <a:lnTo>
                    <a:pt x="747" y="465"/>
                  </a:lnTo>
                  <a:lnTo>
                    <a:pt x="762" y="538"/>
                  </a:lnTo>
                  <a:lnTo>
                    <a:pt x="768" y="494"/>
                  </a:lnTo>
                  <a:lnTo>
                    <a:pt x="762" y="450"/>
                  </a:lnTo>
                  <a:lnTo>
                    <a:pt x="747" y="421"/>
                  </a:lnTo>
                  <a:lnTo>
                    <a:pt x="731" y="400"/>
                  </a:lnTo>
                  <a:lnTo>
                    <a:pt x="731" y="392"/>
                  </a:lnTo>
                  <a:lnTo>
                    <a:pt x="739" y="400"/>
                  </a:lnTo>
                  <a:lnTo>
                    <a:pt x="762" y="407"/>
                  </a:lnTo>
                  <a:lnTo>
                    <a:pt x="768" y="421"/>
                  </a:lnTo>
                  <a:lnTo>
                    <a:pt x="783" y="457"/>
                  </a:lnTo>
                  <a:lnTo>
                    <a:pt x="791" y="501"/>
                  </a:lnTo>
                  <a:lnTo>
                    <a:pt x="783" y="545"/>
                  </a:lnTo>
                  <a:lnTo>
                    <a:pt x="783" y="632"/>
                  </a:lnTo>
                  <a:lnTo>
                    <a:pt x="776" y="632"/>
                  </a:lnTo>
                  <a:lnTo>
                    <a:pt x="559" y="421"/>
                  </a:lnTo>
                  <a:lnTo>
                    <a:pt x="543" y="501"/>
                  </a:lnTo>
                  <a:lnTo>
                    <a:pt x="514" y="559"/>
                  </a:lnTo>
                  <a:lnTo>
                    <a:pt x="501" y="580"/>
                  </a:lnTo>
                  <a:lnTo>
                    <a:pt x="470" y="603"/>
                  </a:lnTo>
                  <a:lnTo>
                    <a:pt x="399" y="640"/>
                  </a:lnTo>
                  <a:lnTo>
                    <a:pt x="334" y="632"/>
                  </a:lnTo>
                  <a:lnTo>
                    <a:pt x="269" y="611"/>
                  </a:lnTo>
                  <a:lnTo>
                    <a:pt x="217" y="580"/>
                  </a:lnTo>
                  <a:lnTo>
                    <a:pt x="180" y="545"/>
                  </a:lnTo>
                  <a:lnTo>
                    <a:pt x="159" y="501"/>
                  </a:lnTo>
                  <a:lnTo>
                    <a:pt x="138" y="465"/>
                  </a:lnTo>
                  <a:lnTo>
                    <a:pt x="130" y="428"/>
                  </a:lnTo>
                  <a:lnTo>
                    <a:pt x="130" y="392"/>
                  </a:lnTo>
                  <a:lnTo>
                    <a:pt x="130" y="334"/>
                  </a:lnTo>
                  <a:lnTo>
                    <a:pt x="138" y="298"/>
                  </a:lnTo>
                  <a:lnTo>
                    <a:pt x="152" y="261"/>
                  </a:lnTo>
                  <a:lnTo>
                    <a:pt x="167" y="240"/>
                  </a:lnTo>
                  <a:lnTo>
                    <a:pt x="217" y="204"/>
                  </a:lnTo>
                  <a:lnTo>
                    <a:pt x="282" y="160"/>
                  </a:lnTo>
                  <a:lnTo>
                    <a:pt x="298" y="160"/>
                  </a:lnTo>
                  <a:lnTo>
                    <a:pt x="298" y="152"/>
                  </a:lnTo>
                  <a:lnTo>
                    <a:pt x="240" y="167"/>
                  </a:lnTo>
                  <a:lnTo>
                    <a:pt x="196" y="196"/>
                  </a:lnTo>
                  <a:lnTo>
                    <a:pt x="152" y="233"/>
                  </a:lnTo>
                  <a:lnTo>
                    <a:pt x="115" y="269"/>
                  </a:lnTo>
                  <a:lnTo>
                    <a:pt x="115" y="277"/>
                  </a:lnTo>
                  <a:lnTo>
                    <a:pt x="109" y="277"/>
                  </a:lnTo>
                  <a:lnTo>
                    <a:pt x="130" y="233"/>
                  </a:lnTo>
                  <a:lnTo>
                    <a:pt x="159" y="189"/>
                  </a:lnTo>
                  <a:lnTo>
                    <a:pt x="196" y="160"/>
                  </a:lnTo>
                  <a:lnTo>
                    <a:pt x="240" y="139"/>
                  </a:lnTo>
                  <a:lnTo>
                    <a:pt x="274" y="123"/>
                  </a:lnTo>
                  <a:lnTo>
                    <a:pt x="319" y="110"/>
                  </a:lnTo>
                  <a:lnTo>
                    <a:pt x="376" y="102"/>
                  </a:lnTo>
                  <a:lnTo>
                    <a:pt x="370" y="94"/>
                  </a:lnTo>
                  <a:lnTo>
                    <a:pt x="347" y="87"/>
                  </a:lnTo>
                  <a:lnTo>
                    <a:pt x="326" y="81"/>
                  </a:lnTo>
                  <a:lnTo>
                    <a:pt x="311" y="73"/>
                  </a:lnTo>
                  <a:lnTo>
                    <a:pt x="340" y="66"/>
                  </a:lnTo>
                  <a:lnTo>
                    <a:pt x="370" y="58"/>
                  </a:lnTo>
                  <a:lnTo>
                    <a:pt x="413" y="66"/>
                  </a:lnTo>
                  <a:lnTo>
                    <a:pt x="493" y="94"/>
                  </a:lnTo>
                  <a:lnTo>
                    <a:pt x="486" y="123"/>
                  </a:lnTo>
                  <a:lnTo>
                    <a:pt x="478" y="146"/>
                  </a:lnTo>
                  <a:lnTo>
                    <a:pt x="478" y="181"/>
                  </a:lnTo>
                  <a:lnTo>
                    <a:pt x="501" y="175"/>
                  </a:lnTo>
                  <a:lnTo>
                    <a:pt x="507" y="181"/>
                  </a:lnTo>
                  <a:lnTo>
                    <a:pt x="478" y="212"/>
                  </a:lnTo>
                  <a:lnTo>
                    <a:pt x="449" y="233"/>
                  </a:lnTo>
                  <a:lnTo>
                    <a:pt x="478" y="240"/>
                  </a:lnTo>
                  <a:lnTo>
                    <a:pt x="501" y="240"/>
                  </a:lnTo>
                  <a:lnTo>
                    <a:pt x="514" y="248"/>
                  </a:lnTo>
                  <a:lnTo>
                    <a:pt x="514" y="254"/>
                  </a:lnTo>
                  <a:lnTo>
                    <a:pt x="522" y="261"/>
                  </a:lnTo>
                  <a:lnTo>
                    <a:pt x="530" y="261"/>
                  </a:lnTo>
                  <a:lnTo>
                    <a:pt x="543" y="269"/>
                  </a:lnTo>
                  <a:lnTo>
                    <a:pt x="551" y="290"/>
                  </a:lnTo>
                  <a:lnTo>
                    <a:pt x="566" y="327"/>
                  </a:lnTo>
                  <a:lnTo>
                    <a:pt x="566" y="379"/>
                  </a:lnTo>
                  <a:lnTo>
                    <a:pt x="559" y="421"/>
                  </a:lnTo>
                  <a:lnTo>
                    <a:pt x="776" y="632"/>
                  </a:lnTo>
                  <a:close/>
                </a:path>
              </a:pathLst>
            </a:custGeom>
            <a:gradFill>
              <a:gsLst>
                <a:gs pos="1000">
                  <a:schemeClr val="accent1">
                    <a:alpha val="20000"/>
                  </a:schemeClr>
                </a:gs>
                <a:gs pos="100000">
                  <a:schemeClr val="accent1"/>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23" name="フリーフォーム 22"/>
            <p:cNvSpPr>
              <a:spLocks/>
            </p:cNvSpPr>
            <p:nvPr/>
          </p:nvSpPr>
          <p:spPr bwMode="auto">
            <a:xfrm>
              <a:off x="7358082" y="4714884"/>
              <a:ext cx="251974" cy="453319"/>
            </a:xfrm>
            <a:custGeom>
              <a:avLst/>
              <a:gdLst>
                <a:gd name="T0" fmla="*/ 0 w 144"/>
                <a:gd name="T1" fmla="*/ 0 h 261"/>
                <a:gd name="T2" fmla="*/ 66675 w 144"/>
                <a:gd name="T3" fmla="*/ 149225 h 261"/>
                <a:gd name="T4" fmla="*/ 138113 w 144"/>
                <a:gd name="T5" fmla="*/ 274638 h 261"/>
                <a:gd name="T6" fmla="*/ 207963 w 144"/>
                <a:gd name="T7" fmla="*/ 357188 h 261"/>
                <a:gd name="T8" fmla="*/ 228600 w 144"/>
                <a:gd name="T9" fmla="*/ 414338 h 261"/>
                <a:gd name="T10" fmla="*/ 125413 w 144"/>
                <a:gd name="T11" fmla="*/ 331788 h 261"/>
                <a:gd name="T12" fmla="*/ 92075 w 144"/>
                <a:gd name="T13" fmla="*/ 274638 h 261"/>
                <a:gd name="T14" fmla="*/ 46038 w 144"/>
                <a:gd name="T15" fmla="*/ 195263 h 261"/>
                <a:gd name="T16" fmla="*/ 12700 w 144"/>
                <a:gd name="T17" fmla="*/ 103188 h 261"/>
                <a:gd name="T18" fmla="*/ 12700 w 144"/>
                <a:gd name="T19" fmla="*/ 0 h 261"/>
                <a:gd name="T20" fmla="*/ 0 w 144"/>
                <a:gd name="T21" fmla="*/ 0 h 261"/>
                <a:gd name="T22" fmla="*/ 0 1 256"/>
                <a:gd name="T23" fmla="*/ 0 1 256"/>
                <a:gd name="T24" fmla="*/ 0 1 256"/>
                <a:gd name="T25" fmla="*/ 0 1 256"/>
                <a:gd name="T26" fmla="*/ 0 1 256"/>
                <a:gd name="T27" fmla="*/ 0 1 256"/>
                <a:gd name="T28" fmla="*/ 0 1 256"/>
                <a:gd name="T29" fmla="*/ 0 1 256"/>
                <a:gd name="T30" fmla="*/ 0 1 256"/>
                <a:gd name="T31" fmla="*/ 0 1 256"/>
                <a:gd name="T32" fmla="*/ 0 1 256"/>
                <a:gd name="T33" fmla="*/ 0 w 144"/>
                <a:gd name="T34" fmla="*/ 0 h 261"/>
                <a:gd name="T35" fmla="*/ 0 w 144"/>
                <a:gd name="T36" fmla="*/ 0 h 2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4" h="261">
                  <a:moveTo>
                    <a:pt x="0" y="0"/>
                  </a:moveTo>
                  <a:lnTo>
                    <a:pt x="42" y="94"/>
                  </a:lnTo>
                  <a:lnTo>
                    <a:pt x="87" y="173"/>
                  </a:lnTo>
                  <a:lnTo>
                    <a:pt x="131" y="225"/>
                  </a:lnTo>
                  <a:lnTo>
                    <a:pt x="144" y="261"/>
                  </a:lnTo>
                  <a:lnTo>
                    <a:pt x="79" y="209"/>
                  </a:lnTo>
                  <a:lnTo>
                    <a:pt x="58" y="173"/>
                  </a:lnTo>
                  <a:lnTo>
                    <a:pt x="29" y="123"/>
                  </a:lnTo>
                  <a:lnTo>
                    <a:pt x="8" y="65"/>
                  </a:lnTo>
                  <a:lnTo>
                    <a:pt x="8" y="0"/>
                  </a:lnTo>
                  <a:lnTo>
                    <a:pt x="0" y="0"/>
                  </a:lnTo>
                  <a:close/>
                </a:path>
              </a:pathLst>
            </a:custGeom>
            <a:gradFill>
              <a:gsLst>
                <a:gs pos="1000">
                  <a:schemeClr val="accent1">
                    <a:alpha val="20000"/>
                  </a:schemeClr>
                </a:gs>
                <a:gs pos="100000">
                  <a:schemeClr val="accent1"/>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grpSp>
      <p:grpSp>
        <p:nvGrpSpPr>
          <p:cNvPr id="24" name="グループ化 23"/>
          <p:cNvGrpSpPr/>
          <p:nvPr/>
        </p:nvGrpSpPr>
        <p:grpSpPr>
          <a:xfrm>
            <a:off x="6357950" y="5000636"/>
            <a:ext cx="1071570" cy="1036602"/>
            <a:chOff x="6357950" y="5000636"/>
            <a:chExt cx="1071570" cy="1036602"/>
          </a:xfrm>
          <a:gradFill>
            <a:gsLst>
              <a:gs pos="0">
                <a:schemeClr val="accent1">
                  <a:alpha val="20000"/>
                </a:schemeClr>
              </a:gs>
              <a:gs pos="100000">
                <a:schemeClr val="accent1"/>
              </a:gs>
            </a:gsLst>
            <a:lin ang="5400000" scaled="1"/>
          </a:gradFill>
        </p:grpSpPr>
        <p:sp>
          <p:nvSpPr>
            <p:cNvPr id="25" name="フリーフォーム 24"/>
            <p:cNvSpPr>
              <a:spLocks/>
            </p:cNvSpPr>
            <p:nvPr/>
          </p:nvSpPr>
          <p:spPr bwMode="auto">
            <a:xfrm rot="21162566">
              <a:off x="6357950" y="5000636"/>
              <a:ext cx="1071570" cy="1036602"/>
            </a:xfrm>
            <a:custGeom>
              <a:avLst/>
              <a:gdLst>
                <a:gd name="T0" fmla="*/ 320675 w 551"/>
                <a:gd name="T1" fmla="*/ 11112 h 537"/>
                <a:gd name="T2" fmla="*/ 331787 w 551"/>
                <a:gd name="T3" fmla="*/ 11112 h 537"/>
                <a:gd name="T4" fmla="*/ 265112 w 551"/>
                <a:gd name="T5" fmla="*/ 93662 h 537"/>
                <a:gd name="T6" fmla="*/ 171450 w 551"/>
                <a:gd name="T7" fmla="*/ 185737 h 537"/>
                <a:gd name="T8" fmla="*/ 112712 w 551"/>
                <a:gd name="T9" fmla="*/ 334962 h 537"/>
                <a:gd name="T10" fmla="*/ 136525 w 551"/>
                <a:gd name="T11" fmla="*/ 495300 h 537"/>
                <a:gd name="T12" fmla="*/ 241300 w 551"/>
                <a:gd name="T13" fmla="*/ 633412 h 537"/>
                <a:gd name="T14" fmla="*/ 401637 w 551"/>
                <a:gd name="T15" fmla="*/ 715962 h 537"/>
                <a:gd name="T16" fmla="*/ 563562 w 551"/>
                <a:gd name="T17" fmla="*/ 715962 h 537"/>
                <a:gd name="T18" fmla="*/ 688975 w 551"/>
                <a:gd name="T19" fmla="*/ 600075 h 537"/>
                <a:gd name="T20" fmla="*/ 701675 w 551"/>
                <a:gd name="T21" fmla="*/ 495300 h 537"/>
                <a:gd name="T22" fmla="*/ 642937 w 551"/>
                <a:gd name="T23" fmla="*/ 358775 h 537"/>
                <a:gd name="T24" fmla="*/ 701675 w 551"/>
                <a:gd name="T25" fmla="*/ 404812 h 537"/>
                <a:gd name="T26" fmla="*/ 622300 w 551"/>
                <a:gd name="T27" fmla="*/ 288925 h 537"/>
                <a:gd name="T28" fmla="*/ 735012 w 551"/>
                <a:gd name="T29" fmla="*/ 392112 h 537"/>
                <a:gd name="T30" fmla="*/ 758825 w 551"/>
                <a:gd name="T31" fmla="*/ 471487 h 537"/>
                <a:gd name="T32" fmla="*/ 735012 w 551"/>
                <a:gd name="T33" fmla="*/ 587375 h 537"/>
                <a:gd name="T34" fmla="*/ 746125 w 551"/>
                <a:gd name="T35" fmla="*/ 577850 h 537"/>
                <a:gd name="T36" fmla="*/ 792162 w 551"/>
                <a:gd name="T37" fmla="*/ 495300 h 537"/>
                <a:gd name="T38" fmla="*/ 792162 w 551"/>
                <a:gd name="T39" fmla="*/ 415925 h 537"/>
                <a:gd name="T40" fmla="*/ 725487 w 551"/>
                <a:gd name="T41" fmla="*/ 263525 h 537"/>
                <a:gd name="T42" fmla="*/ 746125 w 551"/>
                <a:gd name="T43" fmla="*/ 242887 h 537"/>
                <a:gd name="T44" fmla="*/ 642937 w 551"/>
                <a:gd name="T45" fmla="*/ 160337 h 537"/>
                <a:gd name="T46" fmla="*/ 527050 w 551"/>
                <a:gd name="T47" fmla="*/ 139700 h 537"/>
                <a:gd name="T48" fmla="*/ 517525 w 551"/>
                <a:gd name="T49" fmla="*/ 127000 h 537"/>
                <a:gd name="T50" fmla="*/ 527050 w 551"/>
                <a:gd name="T51" fmla="*/ 103187 h 537"/>
                <a:gd name="T52" fmla="*/ 585787 w 551"/>
                <a:gd name="T53" fmla="*/ 80962 h 537"/>
                <a:gd name="T54" fmla="*/ 782637 w 551"/>
                <a:gd name="T55" fmla="*/ 196850 h 537"/>
                <a:gd name="T56" fmla="*/ 862012 w 551"/>
                <a:gd name="T57" fmla="*/ 334962 h 537"/>
                <a:gd name="T58" fmla="*/ 862012 w 551"/>
                <a:gd name="T59" fmla="*/ 495300 h 537"/>
                <a:gd name="T60" fmla="*/ 804862 w 551"/>
                <a:gd name="T61" fmla="*/ 669925 h 537"/>
                <a:gd name="T62" fmla="*/ 688975 w 551"/>
                <a:gd name="T63" fmla="*/ 785812 h 537"/>
                <a:gd name="T64" fmla="*/ 563562 w 551"/>
                <a:gd name="T65" fmla="*/ 842962 h 537"/>
                <a:gd name="T66" fmla="*/ 390525 w 551"/>
                <a:gd name="T67" fmla="*/ 852487 h 537"/>
                <a:gd name="T68" fmla="*/ 207962 w 551"/>
                <a:gd name="T69" fmla="*/ 793750 h 537"/>
                <a:gd name="T70" fmla="*/ 57150 w 551"/>
                <a:gd name="T71" fmla="*/ 669925 h 537"/>
                <a:gd name="T72" fmla="*/ 46037 w 551"/>
                <a:gd name="T73" fmla="*/ 611187 h 537"/>
                <a:gd name="T74" fmla="*/ 92075 w 551"/>
                <a:gd name="T75" fmla="*/ 690562 h 537"/>
                <a:gd name="T76" fmla="*/ 103187 w 551"/>
                <a:gd name="T77" fmla="*/ 681037 h 537"/>
                <a:gd name="T78" fmla="*/ 112712 w 551"/>
                <a:gd name="T79" fmla="*/ 690562 h 537"/>
                <a:gd name="T80" fmla="*/ 33337 w 551"/>
                <a:gd name="T81" fmla="*/ 528637 h 537"/>
                <a:gd name="T82" fmla="*/ 0 w 551"/>
                <a:gd name="T83" fmla="*/ 379412 h 537"/>
                <a:gd name="T84" fmla="*/ 9525 w 551"/>
                <a:gd name="T85" fmla="*/ 404812 h 537"/>
                <a:gd name="T86" fmla="*/ 46037 w 551"/>
                <a:gd name="T87" fmla="*/ 368300 h 537"/>
                <a:gd name="T88" fmla="*/ 79375 w 551"/>
                <a:gd name="T89" fmla="*/ 219075 h 537"/>
                <a:gd name="T90" fmla="*/ 182562 w 551"/>
                <a:gd name="T91" fmla="*/ 103187 h 537"/>
                <a:gd name="T92" fmla="*/ 265112 w 551"/>
                <a:gd name="T93" fmla="*/ 57150 h 537"/>
                <a:gd name="T94" fmla="*/ 311150 w 551"/>
                <a:gd name="T95" fmla="*/ 23812 h 537"/>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1 256"/>
                <a:gd name="T142" fmla="*/ 0 1 256"/>
                <a:gd name="T143" fmla="*/ 0 1 256"/>
                <a:gd name="T144" fmla="*/ 0 w 551"/>
                <a:gd name="T145" fmla="*/ 0 h 537"/>
                <a:gd name="T146" fmla="*/ 0 w 551"/>
                <a:gd name="T147" fmla="*/ 0 h 5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1" h="537">
                  <a:moveTo>
                    <a:pt x="196" y="15"/>
                  </a:moveTo>
                  <a:lnTo>
                    <a:pt x="202" y="7"/>
                  </a:lnTo>
                  <a:lnTo>
                    <a:pt x="217" y="0"/>
                  </a:lnTo>
                  <a:lnTo>
                    <a:pt x="209" y="7"/>
                  </a:lnTo>
                  <a:lnTo>
                    <a:pt x="196" y="30"/>
                  </a:lnTo>
                  <a:lnTo>
                    <a:pt x="167" y="59"/>
                  </a:lnTo>
                  <a:lnTo>
                    <a:pt x="136" y="80"/>
                  </a:lnTo>
                  <a:lnTo>
                    <a:pt x="108" y="117"/>
                  </a:lnTo>
                  <a:lnTo>
                    <a:pt x="86" y="174"/>
                  </a:lnTo>
                  <a:lnTo>
                    <a:pt x="71" y="211"/>
                  </a:lnTo>
                  <a:lnTo>
                    <a:pt x="71" y="247"/>
                  </a:lnTo>
                  <a:lnTo>
                    <a:pt x="86" y="312"/>
                  </a:lnTo>
                  <a:lnTo>
                    <a:pt x="115" y="364"/>
                  </a:lnTo>
                  <a:lnTo>
                    <a:pt x="152" y="399"/>
                  </a:lnTo>
                  <a:lnTo>
                    <a:pt x="196" y="435"/>
                  </a:lnTo>
                  <a:lnTo>
                    <a:pt x="253" y="451"/>
                  </a:lnTo>
                  <a:lnTo>
                    <a:pt x="303" y="458"/>
                  </a:lnTo>
                  <a:lnTo>
                    <a:pt x="355" y="451"/>
                  </a:lnTo>
                  <a:lnTo>
                    <a:pt x="392" y="435"/>
                  </a:lnTo>
                  <a:lnTo>
                    <a:pt x="434" y="378"/>
                  </a:lnTo>
                  <a:lnTo>
                    <a:pt x="442" y="356"/>
                  </a:lnTo>
                  <a:lnTo>
                    <a:pt x="442" y="312"/>
                  </a:lnTo>
                  <a:lnTo>
                    <a:pt x="434" y="284"/>
                  </a:lnTo>
                  <a:lnTo>
                    <a:pt x="405" y="226"/>
                  </a:lnTo>
                  <a:lnTo>
                    <a:pt x="413" y="226"/>
                  </a:lnTo>
                  <a:lnTo>
                    <a:pt x="442" y="255"/>
                  </a:lnTo>
                  <a:lnTo>
                    <a:pt x="442" y="232"/>
                  </a:lnTo>
                  <a:lnTo>
                    <a:pt x="392" y="182"/>
                  </a:lnTo>
                  <a:lnTo>
                    <a:pt x="405" y="182"/>
                  </a:lnTo>
                  <a:lnTo>
                    <a:pt x="463" y="247"/>
                  </a:lnTo>
                  <a:lnTo>
                    <a:pt x="470" y="276"/>
                  </a:lnTo>
                  <a:lnTo>
                    <a:pt x="478" y="297"/>
                  </a:lnTo>
                  <a:lnTo>
                    <a:pt x="478" y="320"/>
                  </a:lnTo>
                  <a:lnTo>
                    <a:pt x="463" y="370"/>
                  </a:lnTo>
                  <a:lnTo>
                    <a:pt x="470" y="370"/>
                  </a:lnTo>
                  <a:lnTo>
                    <a:pt x="470" y="364"/>
                  </a:lnTo>
                  <a:lnTo>
                    <a:pt x="486" y="341"/>
                  </a:lnTo>
                  <a:lnTo>
                    <a:pt x="499" y="312"/>
                  </a:lnTo>
                  <a:lnTo>
                    <a:pt x="499" y="291"/>
                  </a:lnTo>
                  <a:lnTo>
                    <a:pt x="499" y="262"/>
                  </a:lnTo>
                  <a:lnTo>
                    <a:pt x="478" y="211"/>
                  </a:lnTo>
                  <a:lnTo>
                    <a:pt x="457" y="166"/>
                  </a:lnTo>
                  <a:lnTo>
                    <a:pt x="463" y="161"/>
                  </a:lnTo>
                  <a:lnTo>
                    <a:pt x="470" y="153"/>
                  </a:lnTo>
                  <a:lnTo>
                    <a:pt x="442" y="124"/>
                  </a:lnTo>
                  <a:lnTo>
                    <a:pt x="405" y="101"/>
                  </a:lnTo>
                  <a:lnTo>
                    <a:pt x="355" y="95"/>
                  </a:lnTo>
                  <a:lnTo>
                    <a:pt x="332" y="88"/>
                  </a:lnTo>
                  <a:lnTo>
                    <a:pt x="311" y="80"/>
                  </a:lnTo>
                  <a:lnTo>
                    <a:pt x="326" y="80"/>
                  </a:lnTo>
                  <a:lnTo>
                    <a:pt x="369" y="65"/>
                  </a:lnTo>
                  <a:lnTo>
                    <a:pt x="332" y="65"/>
                  </a:lnTo>
                  <a:lnTo>
                    <a:pt x="332" y="51"/>
                  </a:lnTo>
                  <a:lnTo>
                    <a:pt x="369" y="51"/>
                  </a:lnTo>
                  <a:lnTo>
                    <a:pt x="457" y="95"/>
                  </a:lnTo>
                  <a:lnTo>
                    <a:pt x="493" y="124"/>
                  </a:lnTo>
                  <a:lnTo>
                    <a:pt x="522" y="161"/>
                  </a:lnTo>
                  <a:lnTo>
                    <a:pt x="543" y="211"/>
                  </a:lnTo>
                  <a:lnTo>
                    <a:pt x="551" y="268"/>
                  </a:lnTo>
                  <a:lnTo>
                    <a:pt x="543" y="312"/>
                  </a:lnTo>
                  <a:lnTo>
                    <a:pt x="528" y="370"/>
                  </a:lnTo>
                  <a:lnTo>
                    <a:pt x="507" y="422"/>
                  </a:lnTo>
                  <a:lnTo>
                    <a:pt x="470" y="464"/>
                  </a:lnTo>
                  <a:lnTo>
                    <a:pt x="434" y="495"/>
                  </a:lnTo>
                  <a:lnTo>
                    <a:pt x="397" y="516"/>
                  </a:lnTo>
                  <a:lnTo>
                    <a:pt x="355" y="531"/>
                  </a:lnTo>
                  <a:lnTo>
                    <a:pt x="303" y="537"/>
                  </a:lnTo>
                  <a:lnTo>
                    <a:pt x="246" y="537"/>
                  </a:lnTo>
                  <a:lnTo>
                    <a:pt x="188" y="523"/>
                  </a:lnTo>
                  <a:lnTo>
                    <a:pt x="131" y="500"/>
                  </a:lnTo>
                  <a:lnTo>
                    <a:pt x="79" y="464"/>
                  </a:lnTo>
                  <a:lnTo>
                    <a:pt x="36" y="422"/>
                  </a:lnTo>
                  <a:lnTo>
                    <a:pt x="0" y="356"/>
                  </a:lnTo>
                  <a:lnTo>
                    <a:pt x="29" y="385"/>
                  </a:lnTo>
                  <a:lnTo>
                    <a:pt x="50" y="429"/>
                  </a:lnTo>
                  <a:lnTo>
                    <a:pt x="58" y="435"/>
                  </a:lnTo>
                  <a:lnTo>
                    <a:pt x="58" y="429"/>
                  </a:lnTo>
                  <a:lnTo>
                    <a:pt x="65" y="429"/>
                  </a:lnTo>
                  <a:lnTo>
                    <a:pt x="71" y="429"/>
                  </a:lnTo>
                  <a:lnTo>
                    <a:pt x="71" y="435"/>
                  </a:lnTo>
                  <a:lnTo>
                    <a:pt x="42" y="393"/>
                  </a:lnTo>
                  <a:lnTo>
                    <a:pt x="21" y="333"/>
                  </a:lnTo>
                  <a:lnTo>
                    <a:pt x="0" y="276"/>
                  </a:lnTo>
                  <a:lnTo>
                    <a:pt x="0" y="239"/>
                  </a:lnTo>
                  <a:lnTo>
                    <a:pt x="0" y="197"/>
                  </a:lnTo>
                  <a:lnTo>
                    <a:pt x="6" y="255"/>
                  </a:lnTo>
                  <a:lnTo>
                    <a:pt x="29" y="297"/>
                  </a:lnTo>
                  <a:lnTo>
                    <a:pt x="29" y="232"/>
                  </a:lnTo>
                  <a:lnTo>
                    <a:pt x="36" y="166"/>
                  </a:lnTo>
                  <a:lnTo>
                    <a:pt x="50" y="138"/>
                  </a:lnTo>
                  <a:lnTo>
                    <a:pt x="71" y="109"/>
                  </a:lnTo>
                  <a:lnTo>
                    <a:pt x="115" y="65"/>
                  </a:lnTo>
                  <a:lnTo>
                    <a:pt x="144" y="51"/>
                  </a:lnTo>
                  <a:lnTo>
                    <a:pt x="167" y="36"/>
                  </a:lnTo>
                  <a:lnTo>
                    <a:pt x="188" y="15"/>
                  </a:lnTo>
                  <a:lnTo>
                    <a:pt x="196" y="15"/>
                  </a:lnTo>
                  <a:close/>
                </a:path>
              </a:pathLst>
            </a:custGeom>
            <a:gradFill>
              <a:gsLst>
                <a:gs pos="0">
                  <a:schemeClr val="accent1">
                    <a:alpha val="20000"/>
                  </a:schemeClr>
                </a:gs>
                <a:gs pos="100000">
                  <a:schemeClr val="accent1"/>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26" name="フリーフォーム 25"/>
            <p:cNvSpPr>
              <a:spLocks/>
            </p:cNvSpPr>
            <p:nvPr/>
          </p:nvSpPr>
          <p:spPr bwMode="auto">
            <a:xfrm>
              <a:off x="6715140" y="5214950"/>
              <a:ext cx="431310" cy="71438"/>
            </a:xfrm>
            <a:custGeom>
              <a:avLst/>
              <a:gdLst>
                <a:gd name="T0" fmla="*/ 0 w 232"/>
                <a:gd name="T1" fmla="*/ 0 h 44"/>
                <a:gd name="T2" fmla="*/ 196850 w 232"/>
                <a:gd name="T3" fmla="*/ 12700 h 44"/>
                <a:gd name="T4" fmla="*/ 301625 w 232"/>
                <a:gd name="T5" fmla="*/ 36513 h 44"/>
                <a:gd name="T6" fmla="*/ 334963 w 232"/>
                <a:gd name="T7" fmla="*/ 46038 h 44"/>
                <a:gd name="T8" fmla="*/ 358775 w 232"/>
                <a:gd name="T9" fmla="*/ 58738 h 44"/>
                <a:gd name="T10" fmla="*/ 368300 w 232"/>
                <a:gd name="T11" fmla="*/ 69850 h 44"/>
                <a:gd name="T12" fmla="*/ 346075 w 232"/>
                <a:gd name="T13" fmla="*/ 69850 h 44"/>
                <a:gd name="T14" fmla="*/ 288925 w 232"/>
                <a:gd name="T15" fmla="*/ 46038 h 44"/>
                <a:gd name="T16" fmla="*/ 219075 w 232"/>
                <a:gd name="T17" fmla="*/ 36513 h 44"/>
                <a:gd name="T18" fmla="*/ 219075 w 232"/>
                <a:gd name="T19" fmla="*/ 46038 h 44"/>
                <a:gd name="T20" fmla="*/ 242888 w 232"/>
                <a:gd name="T21" fmla="*/ 69850 h 44"/>
                <a:gd name="T22" fmla="*/ 219075 w 232"/>
                <a:gd name="T23" fmla="*/ 69850 h 44"/>
                <a:gd name="T24" fmla="*/ 196850 w 232"/>
                <a:gd name="T25" fmla="*/ 58738 h 44"/>
                <a:gd name="T26" fmla="*/ 173038 w 232"/>
                <a:gd name="T27" fmla="*/ 46038 h 44"/>
                <a:gd name="T28" fmla="*/ 11113 w 232"/>
                <a:gd name="T29" fmla="*/ 0 h 44"/>
                <a:gd name="T30" fmla="*/ 0 w 232"/>
                <a:gd name="T31" fmla="*/ 0 h 44"/>
                <a:gd name="T32" fmla="*/ 0 1 256"/>
                <a:gd name="T33" fmla="*/ 0 1 256"/>
                <a:gd name="T34" fmla="*/ 0 1 256"/>
                <a:gd name="T35" fmla="*/ 0 1 256"/>
                <a:gd name="T36" fmla="*/ 0 1 256"/>
                <a:gd name="T37" fmla="*/ 0 1 256"/>
                <a:gd name="T38" fmla="*/ 0 1 256"/>
                <a:gd name="T39" fmla="*/ 0 1 256"/>
                <a:gd name="T40" fmla="*/ 0 1 256"/>
                <a:gd name="T41" fmla="*/ 0 1 256"/>
                <a:gd name="T42" fmla="*/ 0 1 256"/>
                <a:gd name="T43" fmla="*/ 0 1 256"/>
                <a:gd name="T44" fmla="*/ 0 1 256"/>
                <a:gd name="T45" fmla="*/ 0 1 256"/>
                <a:gd name="T46" fmla="*/ 0 1 256"/>
                <a:gd name="T47" fmla="*/ 0 1 256"/>
                <a:gd name="T48" fmla="*/ 0 w 232"/>
                <a:gd name="T49" fmla="*/ 0 h 44"/>
                <a:gd name="T50" fmla="*/ 0 w 232"/>
                <a:gd name="T51" fmla="*/ 0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2" h="44">
                  <a:moveTo>
                    <a:pt x="0" y="0"/>
                  </a:moveTo>
                  <a:lnTo>
                    <a:pt x="124" y="8"/>
                  </a:lnTo>
                  <a:lnTo>
                    <a:pt x="190" y="23"/>
                  </a:lnTo>
                  <a:lnTo>
                    <a:pt x="211" y="29"/>
                  </a:lnTo>
                  <a:lnTo>
                    <a:pt x="226" y="37"/>
                  </a:lnTo>
                  <a:lnTo>
                    <a:pt x="232" y="44"/>
                  </a:lnTo>
                  <a:lnTo>
                    <a:pt x="218" y="44"/>
                  </a:lnTo>
                  <a:lnTo>
                    <a:pt x="182" y="29"/>
                  </a:lnTo>
                  <a:lnTo>
                    <a:pt x="138" y="23"/>
                  </a:lnTo>
                  <a:lnTo>
                    <a:pt x="138" y="29"/>
                  </a:lnTo>
                  <a:lnTo>
                    <a:pt x="153" y="44"/>
                  </a:lnTo>
                  <a:lnTo>
                    <a:pt x="138" y="44"/>
                  </a:lnTo>
                  <a:lnTo>
                    <a:pt x="124" y="37"/>
                  </a:lnTo>
                  <a:lnTo>
                    <a:pt x="109" y="29"/>
                  </a:lnTo>
                  <a:lnTo>
                    <a:pt x="7" y="0"/>
                  </a:lnTo>
                  <a:lnTo>
                    <a:pt x="0" y="0"/>
                  </a:lnTo>
                  <a:close/>
                </a:path>
              </a:pathLst>
            </a:custGeom>
            <a:gradFill>
              <a:gsLst>
                <a:gs pos="0">
                  <a:schemeClr val="accent1">
                    <a:alpha val="20000"/>
                  </a:schemeClr>
                </a:gs>
                <a:gs pos="100000">
                  <a:schemeClr val="accent1"/>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27" name="フリーフォーム 26"/>
            <p:cNvSpPr>
              <a:spLocks/>
            </p:cNvSpPr>
            <p:nvPr/>
          </p:nvSpPr>
          <p:spPr bwMode="auto">
            <a:xfrm>
              <a:off x="6786578" y="5357826"/>
              <a:ext cx="232643" cy="71242"/>
            </a:xfrm>
            <a:custGeom>
              <a:avLst/>
              <a:gdLst>
                <a:gd name="T0" fmla="*/ 0 w 94"/>
                <a:gd name="T1" fmla="*/ 0 h 29"/>
                <a:gd name="T2" fmla="*/ 82550 w 94"/>
                <a:gd name="T3" fmla="*/ 12700 h 29"/>
                <a:gd name="T4" fmla="*/ 149225 w 94"/>
                <a:gd name="T5" fmla="*/ 33338 h 29"/>
                <a:gd name="T6" fmla="*/ 149225 w 94"/>
                <a:gd name="T7" fmla="*/ 46038 h 29"/>
                <a:gd name="T8" fmla="*/ 127000 w 94"/>
                <a:gd name="T9" fmla="*/ 46038 h 29"/>
                <a:gd name="T10" fmla="*/ 69850 w 94"/>
                <a:gd name="T11" fmla="*/ 25400 h 29"/>
                <a:gd name="T12" fmla="*/ 11113 w 94"/>
                <a:gd name="T13" fmla="*/ 0 h 29"/>
                <a:gd name="T14" fmla="*/ 0 w 94"/>
                <a:gd name="T15" fmla="*/ 0 h 29"/>
                <a:gd name="T16" fmla="*/ 0 1 256"/>
                <a:gd name="T17" fmla="*/ 0 1 256"/>
                <a:gd name="T18" fmla="*/ 0 1 256"/>
                <a:gd name="T19" fmla="*/ 0 1 256"/>
                <a:gd name="T20" fmla="*/ 0 1 256"/>
                <a:gd name="T21" fmla="*/ 0 1 256"/>
                <a:gd name="T22" fmla="*/ 0 1 256"/>
                <a:gd name="T23" fmla="*/ 0 1 256"/>
                <a:gd name="T24" fmla="*/ 0 w 94"/>
                <a:gd name="T25" fmla="*/ 0 h 29"/>
                <a:gd name="T26" fmla="*/ 0 w 94"/>
                <a:gd name="T27" fmla="*/ 0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9">
                  <a:moveTo>
                    <a:pt x="0" y="0"/>
                  </a:moveTo>
                  <a:lnTo>
                    <a:pt x="52" y="8"/>
                  </a:lnTo>
                  <a:lnTo>
                    <a:pt x="94" y="21"/>
                  </a:lnTo>
                  <a:lnTo>
                    <a:pt x="94" y="29"/>
                  </a:lnTo>
                  <a:lnTo>
                    <a:pt x="80" y="29"/>
                  </a:lnTo>
                  <a:lnTo>
                    <a:pt x="44" y="16"/>
                  </a:lnTo>
                  <a:lnTo>
                    <a:pt x="7" y="0"/>
                  </a:lnTo>
                  <a:lnTo>
                    <a:pt x="0" y="0"/>
                  </a:lnTo>
                  <a:close/>
                </a:path>
              </a:pathLst>
            </a:custGeom>
            <a:gradFill>
              <a:gsLst>
                <a:gs pos="0">
                  <a:schemeClr val="accent1">
                    <a:alpha val="20000"/>
                  </a:schemeClr>
                </a:gs>
                <a:gs pos="100000">
                  <a:schemeClr val="accent1"/>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grpSp>
      <p:sp>
        <p:nvSpPr>
          <p:cNvPr id="28" name="フリーフォーム 27"/>
          <p:cNvSpPr>
            <a:spLocks/>
          </p:cNvSpPr>
          <p:nvPr/>
        </p:nvSpPr>
        <p:spPr bwMode="auto">
          <a:xfrm>
            <a:off x="5857875" y="5857875"/>
            <a:ext cx="244475" cy="231775"/>
          </a:xfrm>
          <a:custGeom>
            <a:avLst/>
            <a:gdLst>
              <a:gd name="T0" fmla="*/ 136525 w 151"/>
              <a:gd name="T1" fmla="*/ 0 h 144"/>
              <a:gd name="T2" fmla="*/ 79375 w 151"/>
              <a:gd name="T3" fmla="*/ 9525 h 144"/>
              <a:gd name="T4" fmla="*/ 44450 w 151"/>
              <a:gd name="T5" fmla="*/ 34925 h 144"/>
              <a:gd name="T6" fmla="*/ 0 w 151"/>
              <a:gd name="T7" fmla="*/ 104775 h 144"/>
              <a:gd name="T8" fmla="*/ 0 w 151"/>
              <a:gd name="T9" fmla="*/ 138113 h 144"/>
              <a:gd name="T10" fmla="*/ 57150 w 151"/>
              <a:gd name="T11" fmla="*/ 125413 h 144"/>
              <a:gd name="T12" fmla="*/ 44450 w 151"/>
              <a:gd name="T13" fmla="*/ 161925 h 144"/>
              <a:gd name="T14" fmla="*/ 20637 w 151"/>
              <a:gd name="T15" fmla="*/ 171450 h 144"/>
              <a:gd name="T16" fmla="*/ 57150 w 151"/>
              <a:gd name="T17" fmla="*/ 207963 h 144"/>
              <a:gd name="T18" fmla="*/ 103187 w 151"/>
              <a:gd name="T19" fmla="*/ 228600 h 144"/>
              <a:gd name="T20" fmla="*/ 149225 w 151"/>
              <a:gd name="T21" fmla="*/ 228600 h 144"/>
              <a:gd name="T22" fmla="*/ 182562 w 151"/>
              <a:gd name="T23" fmla="*/ 217488 h 144"/>
              <a:gd name="T24" fmla="*/ 239712 w 151"/>
              <a:gd name="T25" fmla="*/ 184150 h 144"/>
              <a:gd name="T26" fmla="*/ 239712 w 151"/>
              <a:gd name="T27" fmla="*/ 104775 h 144"/>
              <a:gd name="T28" fmla="*/ 219075 w 151"/>
              <a:gd name="T29" fmla="*/ 55563 h 144"/>
              <a:gd name="T30" fmla="*/ 182562 w 151"/>
              <a:gd name="T31" fmla="*/ 34925 h 144"/>
              <a:gd name="T32" fmla="*/ 149225 w 151"/>
              <a:gd name="T33" fmla="*/ 0 h 144"/>
              <a:gd name="T34" fmla="*/ 136525 w 151"/>
              <a:gd name="T35" fmla="*/ 0 h 144"/>
              <a:gd name="T36" fmla="*/ 136525 w 151"/>
              <a:gd name="T37" fmla="*/ 104775 h 144"/>
              <a:gd name="T38" fmla="*/ 123825 w 151"/>
              <a:gd name="T39" fmla="*/ 112713 h 144"/>
              <a:gd name="T40" fmla="*/ 79375 w 151"/>
              <a:gd name="T41" fmla="*/ 104775 h 144"/>
              <a:gd name="T42" fmla="*/ 57150 w 151"/>
              <a:gd name="T43" fmla="*/ 92075 h 144"/>
              <a:gd name="T44" fmla="*/ 66675 w 151"/>
              <a:gd name="T45" fmla="*/ 46038 h 144"/>
              <a:gd name="T46" fmla="*/ 115887 w 151"/>
              <a:gd name="T47" fmla="*/ 34925 h 144"/>
              <a:gd name="T48" fmla="*/ 136525 w 151"/>
              <a:gd name="T49" fmla="*/ 46038 h 144"/>
              <a:gd name="T50" fmla="*/ 136525 w 151"/>
              <a:gd name="T51" fmla="*/ 79375 h 144"/>
              <a:gd name="T52" fmla="*/ 136525 w 151"/>
              <a:gd name="T53" fmla="*/ 104775 h 144"/>
              <a:gd name="T54" fmla="*/ 136525 w 151"/>
              <a:gd name="T55" fmla="*/ 0 h 144"/>
              <a:gd name="T56" fmla="*/ 149225 w 151"/>
              <a:gd name="T57" fmla="*/ 195263 h 144"/>
              <a:gd name="T58" fmla="*/ 195262 w 151"/>
              <a:gd name="T59" fmla="*/ 195263 h 144"/>
              <a:gd name="T60" fmla="*/ 169862 w 151"/>
              <a:gd name="T61" fmla="*/ 207963 h 144"/>
              <a:gd name="T62" fmla="*/ 149225 w 151"/>
              <a:gd name="T63" fmla="*/ 195263 h 144"/>
              <a:gd name="T64" fmla="*/ 136525 w 151"/>
              <a:gd name="T65" fmla="*/ 0 h 144"/>
              <a:gd name="T66" fmla="*/ 0 1 256"/>
              <a:gd name="T67" fmla="*/ 0 1 256"/>
              <a:gd name="T68" fmla="*/ 0 1 256"/>
              <a:gd name="T69" fmla="*/ 0 1 256"/>
              <a:gd name="T70" fmla="*/ 0 1 256"/>
              <a:gd name="T71" fmla="*/ 0 1 256"/>
              <a:gd name="T72" fmla="*/ 0 1 256"/>
              <a:gd name="T73" fmla="*/ 0 1 256"/>
              <a:gd name="T74" fmla="*/ 0 1 256"/>
              <a:gd name="T75" fmla="*/ 0 1 256"/>
              <a:gd name="T76" fmla="*/ 0 1 256"/>
              <a:gd name="T77" fmla="*/ 0 1 256"/>
              <a:gd name="T78" fmla="*/ 0 1 256"/>
              <a:gd name="T79" fmla="*/ 0 1 256"/>
              <a:gd name="T80" fmla="*/ 0 1 256"/>
              <a:gd name="T81" fmla="*/ 0 1 256"/>
              <a:gd name="T82" fmla="*/ 0 1 256"/>
              <a:gd name="T83" fmla="*/ 0 1 256"/>
              <a:gd name="T84" fmla="*/ 0 1 256"/>
              <a:gd name="T85" fmla="*/ 0 1 256"/>
              <a:gd name="T86" fmla="*/ 0 1 256"/>
              <a:gd name="T87" fmla="*/ 0 1 256"/>
              <a:gd name="T88" fmla="*/ 0 1 256"/>
              <a:gd name="T89" fmla="*/ 0 1 256"/>
              <a:gd name="T90" fmla="*/ 0 1 256"/>
              <a:gd name="T91" fmla="*/ 0 1 256"/>
              <a:gd name="T92" fmla="*/ 0 1 256"/>
              <a:gd name="T93" fmla="*/ 0 1 256"/>
              <a:gd name="T94" fmla="*/ 0 1 256"/>
              <a:gd name="T95" fmla="*/ 0 1 256"/>
              <a:gd name="T96" fmla="*/ 0 1 256"/>
              <a:gd name="T97" fmla="*/ 0 1 256"/>
              <a:gd name="T98" fmla="*/ 0 1 256"/>
              <a:gd name="T99" fmla="*/ 0 w 151"/>
              <a:gd name="T100" fmla="*/ 0 h 144"/>
              <a:gd name="T101" fmla="*/ 0 w 151"/>
              <a:gd name="T102" fmla="*/ 0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44">
                <a:moveTo>
                  <a:pt x="86" y="0"/>
                </a:moveTo>
                <a:lnTo>
                  <a:pt x="50" y="6"/>
                </a:lnTo>
                <a:lnTo>
                  <a:pt x="28" y="22"/>
                </a:lnTo>
                <a:lnTo>
                  <a:pt x="0" y="66"/>
                </a:lnTo>
                <a:lnTo>
                  <a:pt x="0" y="87"/>
                </a:lnTo>
                <a:lnTo>
                  <a:pt x="36" y="79"/>
                </a:lnTo>
                <a:lnTo>
                  <a:pt x="28" y="102"/>
                </a:lnTo>
                <a:lnTo>
                  <a:pt x="13" y="108"/>
                </a:lnTo>
                <a:lnTo>
                  <a:pt x="36" y="131"/>
                </a:lnTo>
                <a:lnTo>
                  <a:pt x="65" y="144"/>
                </a:lnTo>
                <a:lnTo>
                  <a:pt x="94" y="144"/>
                </a:lnTo>
                <a:lnTo>
                  <a:pt x="115" y="137"/>
                </a:lnTo>
                <a:lnTo>
                  <a:pt x="151" y="116"/>
                </a:lnTo>
                <a:lnTo>
                  <a:pt x="151" y="66"/>
                </a:lnTo>
                <a:lnTo>
                  <a:pt x="138" y="35"/>
                </a:lnTo>
                <a:lnTo>
                  <a:pt x="115" y="22"/>
                </a:lnTo>
                <a:lnTo>
                  <a:pt x="94" y="0"/>
                </a:lnTo>
                <a:lnTo>
                  <a:pt x="86" y="0"/>
                </a:lnTo>
                <a:lnTo>
                  <a:pt x="86" y="66"/>
                </a:lnTo>
                <a:lnTo>
                  <a:pt x="78" y="71"/>
                </a:lnTo>
                <a:lnTo>
                  <a:pt x="50" y="66"/>
                </a:lnTo>
                <a:lnTo>
                  <a:pt x="36" y="58"/>
                </a:lnTo>
                <a:lnTo>
                  <a:pt x="42" y="29"/>
                </a:lnTo>
                <a:lnTo>
                  <a:pt x="73" y="22"/>
                </a:lnTo>
                <a:lnTo>
                  <a:pt x="86" y="29"/>
                </a:lnTo>
                <a:lnTo>
                  <a:pt x="86" y="50"/>
                </a:lnTo>
                <a:lnTo>
                  <a:pt x="86" y="66"/>
                </a:lnTo>
                <a:lnTo>
                  <a:pt x="86" y="0"/>
                </a:lnTo>
                <a:lnTo>
                  <a:pt x="94" y="123"/>
                </a:lnTo>
                <a:lnTo>
                  <a:pt x="123" y="123"/>
                </a:lnTo>
                <a:lnTo>
                  <a:pt x="107" y="131"/>
                </a:lnTo>
                <a:lnTo>
                  <a:pt x="94" y="123"/>
                </a:lnTo>
                <a:lnTo>
                  <a:pt x="86" y="0"/>
                </a:lnTo>
                <a:close/>
              </a:path>
            </a:pathLst>
          </a:custGeom>
          <a:gradFill rotWithShape="1">
            <a:gsLst>
              <a:gs pos="0">
                <a:schemeClr val="accent1">
                  <a:lumMod val="20000"/>
                  <a:lumOff val="80000"/>
                </a:schemeClr>
              </a:gs>
              <a:gs pos="100000">
                <a:schemeClr val="accent1"/>
              </a:gs>
            </a:gsLst>
            <a:lin ang="5400000" scaled="1"/>
          </a:grad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2" name="タイトル 1"/>
          <p:cNvSpPr>
            <a:spLocks noGrp="1"/>
          </p:cNvSpPr>
          <p:nvPr>
            <p:ph type="title"/>
          </p:nvPr>
        </p:nvSpPr>
        <p:spPr>
          <a:xfrm>
            <a:off x="482544" y="2698740"/>
            <a:ext cx="7772400" cy="1362075"/>
          </a:xfrm>
        </p:spPr>
        <p:txBody>
          <a:bodyPr anchor="t"/>
          <a:lstStyle>
            <a:lvl1pPr algn="l">
              <a:defRPr sz="4000" b="1" cap="all"/>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82544" y="1176322"/>
            <a:ext cx="7772400" cy="1500187"/>
          </a:xfrm>
        </p:spPr>
        <p:txBody>
          <a:bodyPr anchor="b"/>
          <a:lstStyle>
            <a:lvl1pPr marL="0" indent="0">
              <a:buNone/>
              <a:defRPr sz="2000" baseline="0">
                <a:solidFill>
                  <a:schemeClr val="tx2"/>
                </a:solidFill>
              </a:defRPr>
            </a:lvl1pPr>
            <a:lvl2pPr marL="457200" indent="0">
              <a:buNone/>
              <a:defRPr sz="1800">
                <a:solidFill>
                  <a:schemeClr val="tx2"/>
                </a:solidFill>
              </a:defRPr>
            </a:lvl2pPr>
            <a:lvl3pPr marL="914400" indent="0">
              <a:buNone/>
              <a:defRPr sz="1600">
                <a:solidFill>
                  <a:schemeClr val="tx2"/>
                </a:solidFill>
              </a:defRPr>
            </a:lvl3pPr>
            <a:lvl4pPr marL="1371600" indent="0">
              <a:buNone/>
              <a:defRPr sz="1400">
                <a:solidFill>
                  <a:schemeClr val="tx2"/>
                </a:solidFill>
              </a:defRPr>
            </a:lvl4pPr>
            <a:lvl5pPr marL="1828800" indent="0">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29" name="日付プレースホルダ 3"/>
          <p:cNvSpPr>
            <a:spLocks noGrp="1"/>
          </p:cNvSpPr>
          <p:nvPr>
            <p:ph type="dt" sz="half" idx="10"/>
          </p:nvPr>
        </p:nvSpPr>
        <p:spPr/>
        <p:txBody>
          <a:bodyPr/>
          <a:lstStyle>
            <a:lvl1pPr>
              <a:defRPr/>
            </a:lvl1pPr>
          </a:lstStyle>
          <a:p>
            <a:pPr>
              <a:defRPr/>
            </a:pPr>
            <a:fld id="{A8BFA9F9-93E5-473F-B9EA-FBA9982B9789}" type="datetimeFigureOut">
              <a:rPr lang="ja-JP" altLang="en-US"/>
              <a:pPr>
                <a:defRPr/>
              </a:pPr>
              <a:t>2011/6/7</a:t>
            </a:fld>
            <a:endParaRPr lang="ja-JP" altLang="en-US"/>
          </a:p>
        </p:txBody>
      </p:sp>
      <p:sp>
        <p:nvSpPr>
          <p:cNvPr id="30" name="フッター プレースホルダ 4"/>
          <p:cNvSpPr>
            <a:spLocks noGrp="1"/>
          </p:cNvSpPr>
          <p:nvPr>
            <p:ph type="ftr" sz="quarter" idx="11"/>
          </p:nvPr>
        </p:nvSpPr>
        <p:spPr>
          <a:xfrm>
            <a:off x="2200275" y="0"/>
            <a:ext cx="4498975" cy="360363"/>
          </a:xfrm>
        </p:spPr>
        <p:txBody>
          <a:bodyPr/>
          <a:lstStyle>
            <a:lvl1pPr>
              <a:defRPr/>
            </a:lvl1pPr>
          </a:lstStyle>
          <a:p>
            <a:pPr>
              <a:defRPr/>
            </a:pPr>
            <a:endParaRPr lang="ja-JP" altLang="en-US"/>
          </a:p>
        </p:txBody>
      </p:sp>
      <p:sp>
        <p:nvSpPr>
          <p:cNvPr id="31" name="スライド番号プレースホルダ 5"/>
          <p:cNvSpPr>
            <a:spLocks noGrp="1"/>
          </p:cNvSpPr>
          <p:nvPr>
            <p:ph type="sldNum" sz="quarter" idx="12"/>
          </p:nvPr>
        </p:nvSpPr>
        <p:spPr/>
        <p:txBody>
          <a:bodyPr/>
          <a:lstStyle>
            <a:lvl1pPr algn="ctr">
              <a:defRPr/>
            </a:lvl1pPr>
          </a:lstStyle>
          <a:p>
            <a:pPr>
              <a:defRPr/>
            </a:pPr>
            <a:fld id="{5F865AAB-47E6-4243-AAF6-AC42A97C14C6}" type="slidenum">
              <a:rPr lang="ja-JP" altLang="en-US"/>
              <a:pPr>
                <a:defRPr/>
              </a:pPr>
              <a:t>&lt;#&gt;</a:t>
            </a:fld>
            <a:endParaRPr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428604"/>
            <a:ext cx="8229600" cy="1143000"/>
          </a:xfrm>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28596" y="1600201"/>
            <a:ext cx="4038600" cy="468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1"/>
            <a:ext cx="4038600" cy="468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a:xfrm>
            <a:off x="0" y="0"/>
            <a:ext cx="2135188" cy="360363"/>
          </a:xfrm>
        </p:spPr>
        <p:txBody>
          <a:bodyPr/>
          <a:lstStyle>
            <a:lvl1pPr>
              <a:defRPr/>
            </a:lvl1pPr>
          </a:lstStyle>
          <a:p>
            <a:pPr>
              <a:defRPr/>
            </a:pPr>
            <a:fld id="{4C6A0E3C-DD4E-4C26-A082-160676EB4E43}" type="datetimeFigureOut">
              <a:rPr lang="ja-JP" altLang="en-US"/>
              <a:pPr>
                <a:defRPr/>
              </a:pPr>
              <a:t>2011/6/7</a:t>
            </a:fld>
            <a:endParaRPr lang="ja-JP" altLang="en-US"/>
          </a:p>
        </p:txBody>
      </p:sp>
      <p:sp>
        <p:nvSpPr>
          <p:cNvPr id="6" name="フッター プレースホルダ 5"/>
          <p:cNvSpPr>
            <a:spLocks noGrp="1"/>
          </p:cNvSpPr>
          <p:nvPr>
            <p:ph type="ftr" sz="quarter" idx="11"/>
          </p:nvPr>
        </p:nvSpPr>
        <p:spPr>
          <a:xfrm>
            <a:off x="2200275" y="0"/>
            <a:ext cx="4498975" cy="360363"/>
          </a:xfrm>
        </p:spPr>
        <p:txBody>
          <a:bodyPr/>
          <a:lstStyle>
            <a:lvl1pPr>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lgn="ctr">
              <a:defRPr/>
            </a:lvl1pPr>
          </a:lstStyle>
          <a:p>
            <a:pPr>
              <a:defRPr/>
            </a:pPr>
            <a:fld id="{B6E24DF2-7D50-415A-8175-7E1DA68AA634}"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28678"/>
            <a:ext cx="8229600" cy="571496"/>
          </a:xfrm>
        </p:spPr>
        <p:txBody>
          <a:bodyPr/>
          <a:lstStyle>
            <a:lvl1pPr>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6"/>
            <a:ext cx="4040188" cy="41830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6"/>
            <a:ext cx="4041775" cy="41830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a:xfrm>
            <a:off x="0" y="0"/>
            <a:ext cx="2135188" cy="360363"/>
          </a:xfrm>
        </p:spPr>
        <p:txBody>
          <a:bodyPr/>
          <a:lstStyle>
            <a:lvl1pPr>
              <a:defRPr/>
            </a:lvl1pPr>
          </a:lstStyle>
          <a:p>
            <a:pPr>
              <a:defRPr/>
            </a:pPr>
            <a:fld id="{7FA753AA-D747-4917-847E-F7316B1270C8}" type="datetimeFigureOut">
              <a:rPr lang="ja-JP" altLang="en-US"/>
              <a:pPr>
                <a:defRPr/>
              </a:pPr>
              <a:t>2011/6/7</a:t>
            </a:fld>
            <a:endParaRPr lang="ja-JP" altLang="en-US"/>
          </a:p>
        </p:txBody>
      </p:sp>
      <p:sp>
        <p:nvSpPr>
          <p:cNvPr id="8" name="フッター プレースホルダ 7"/>
          <p:cNvSpPr>
            <a:spLocks noGrp="1"/>
          </p:cNvSpPr>
          <p:nvPr>
            <p:ph type="ftr" sz="quarter" idx="11"/>
          </p:nvPr>
        </p:nvSpPr>
        <p:spPr>
          <a:xfrm>
            <a:off x="2200275" y="0"/>
            <a:ext cx="4498975" cy="360363"/>
          </a:xfrm>
        </p:spPr>
        <p:txBody>
          <a:bodyPr/>
          <a:lstStyle>
            <a:lvl1pPr>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algn="ctr">
              <a:defRPr/>
            </a:lvl1pPr>
          </a:lstStyle>
          <a:p>
            <a:pPr>
              <a:defRPr/>
            </a:pPr>
            <a:fld id="{22719DCD-EF3A-4404-8380-DA97BF551619}"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71744"/>
            <a:ext cx="8229600" cy="1143000"/>
          </a:xfrm>
        </p:spPr>
        <p:txBody>
          <a:bodyPr/>
          <a:lstStyle/>
          <a:p>
            <a:r>
              <a:rPr lang="ja-JP" altLang="en-US" smtClean="0"/>
              <a:t>マスタ タイトルの書式設定</a:t>
            </a:r>
            <a:endParaRPr lang="en-US"/>
          </a:p>
        </p:txBody>
      </p:sp>
      <p:sp>
        <p:nvSpPr>
          <p:cNvPr id="3" name="日付プレースホルダ 2"/>
          <p:cNvSpPr>
            <a:spLocks noGrp="1"/>
          </p:cNvSpPr>
          <p:nvPr>
            <p:ph type="dt" sz="half" idx="10"/>
          </p:nvPr>
        </p:nvSpPr>
        <p:spPr/>
        <p:txBody>
          <a:bodyPr/>
          <a:lstStyle>
            <a:lvl1pPr>
              <a:defRPr/>
            </a:lvl1pPr>
          </a:lstStyle>
          <a:p>
            <a:pPr>
              <a:defRPr/>
            </a:pPr>
            <a:fld id="{75067B02-0511-413E-8FCF-7B5228AD9750}" type="datetimeFigureOut">
              <a:rPr lang="ja-JP" altLang="en-US"/>
              <a:pPr>
                <a:defRPr/>
              </a:pPr>
              <a:t>2011/6/7</a:t>
            </a:fld>
            <a:endParaRPr lang="ja-JP" altLang="en-US"/>
          </a:p>
        </p:txBody>
      </p:sp>
      <p:sp>
        <p:nvSpPr>
          <p:cNvPr id="4" name="フッター プレースホルダ 3"/>
          <p:cNvSpPr>
            <a:spLocks noGrp="1"/>
          </p:cNvSpPr>
          <p:nvPr>
            <p:ph type="ftr" sz="quarter" idx="11"/>
          </p:nvPr>
        </p:nvSpPr>
        <p:spPr>
          <a:xfrm>
            <a:off x="2200275" y="0"/>
            <a:ext cx="4498975" cy="360363"/>
          </a:xfrm>
        </p:spPr>
        <p:txBody>
          <a:bodyPr/>
          <a:lstStyle>
            <a:lvl1pPr>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algn="ctr">
              <a:defRPr/>
            </a:lvl1pPr>
          </a:lstStyle>
          <a:p>
            <a:pPr>
              <a:defRPr/>
            </a:pPr>
            <a:fld id="{FB8B9E3E-0FD7-480E-A3CD-154224A2CA3C}"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fld id="{67D4613F-931F-4D9E-949E-FB875D506EFD}" type="datetimeFigureOut">
              <a:rPr lang="ja-JP" altLang="en-US"/>
              <a:pPr>
                <a:defRPr/>
              </a:pPr>
              <a:t>2011/6/7</a:t>
            </a:fld>
            <a:endParaRPr lang="ja-JP" altLang="en-US"/>
          </a:p>
        </p:txBody>
      </p:sp>
      <p:sp>
        <p:nvSpPr>
          <p:cNvPr id="3" name="フッター プレースホルダ 2"/>
          <p:cNvSpPr>
            <a:spLocks noGrp="1"/>
          </p:cNvSpPr>
          <p:nvPr>
            <p:ph type="ftr" sz="quarter" idx="11"/>
          </p:nvPr>
        </p:nvSpPr>
        <p:spPr>
          <a:xfrm>
            <a:off x="2200275" y="0"/>
            <a:ext cx="4498975" cy="360363"/>
          </a:xfrm>
        </p:spPr>
        <p:txBody>
          <a:bodyPr/>
          <a:lstStyle>
            <a:lvl1pPr>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algn="ctr">
              <a:defRPr/>
            </a:lvl1pPr>
          </a:lstStyle>
          <a:p>
            <a:pPr>
              <a:defRPr/>
            </a:pPr>
            <a:fld id="{E37CDC86-6C92-4135-9E0C-7F23F88430AE}"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1737" y="719158"/>
            <a:ext cx="3257544" cy="1162050"/>
          </a:xfrm>
        </p:spPr>
        <p:txBody>
          <a:bodyPr anchor="b"/>
          <a:lstStyle>
            <a:lvl1pPr algn="l">
              <a:defRPr sz="2000" b="1"/>
            </a:lvl1p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3814786" y="719158"/>
            <a:ext cx="4757742" cy="57102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テキスト プレースホルダ 3"/>
          <p:cNvSpPr>
            <a:spLocks noGrp="1"/>
          </p:cNvSpPr>
          <p:nvPr>
            <p:ph type="body" sz="half" idx="2"/>
          </p:nvPr>
        </p:nvSpPr>
        <p:spPr>
          <a:xfrm>
            <a:off x="461737" y="1928804"/>
            <a:ext cx="3258000" cy="45005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lstStyle>
          <a:p>
            <a:pPr>
              <a:defRPr/>
            </a:pPr>
            <a:fld id="{61B945AE-B5CE-4F7B-8E68-FBD6413C5F32}" type="datetimeFigureOut">
              <a:rPr lang="ja-JP" altLang="en-US"/>
              <a:pPr>
                <a:defRPr/>
              </a:pPr>
              <a:t>2011/6/7</a:t>
            </a:fld>
            <a:endParaRPr lang="ja-JP" altLang="en-US"/>
          </a:p>
        </p:txBody>
      </p:sp>
      <p:sp>
        <p:nvSpPr>
          <p:cNvPr id="6" name="スライド番号プレースホルダ 6"/>
          <p:cNvSpPr>
            <a:spLocks noGrp="1"/>
          </p:cNvSpPr>
          <p:nvPr>
            <p:ph type="sldNum" sz="quarter" idx="11"/>
          </p:nvPr>
        </p:nvSpPr>
        <p:spPr/>
        <p:txBody>
          <a:bodyPr/>
          <a:lstStyle>
            <a:lvl1pPr algn="ctr">
              <a:defRPr/>
            </a:lvl1pPr>
          </a:lstStyle>
          <a:p>
            <a:pPr>
              <a:defRPr/>
            </a:pPr>
            <a:fld id="{FF22837D-CF26-4D41-8BD5-13EAE90A0D42}" type="slidenum">
              <a:rPr lang="ja-JP" altLang="en-US"/>
              <a:pPr>
                <a:defRPr/>
              </a:pPr>
              <a:t>&lt;#&gt;</a:t>
            </a:fld>
            <a:endParaRPr lang="ja-JP" altLang="en-US"/>
          </a:p>
        </p:txBody>
      </p:sp>
      <p:sp>
        <p:nvSpPr>
          <p:cNvPr id="7" name="フッター プレースホルダ 9"/>
          <p:cNvSpPr>
            <a:spLocks noGrp="1"/>
          </p:cNvSpPr>
          <p:nvPr>
            <p:ph type="ftr" sz="quarter" idx="12"/>
          </p:nvPr>
        </p:nvSpPr>
        <p:spPr>
          <a:xfrm>
            <a:off x="2200275" y="0"/>
            <a:ext cx="4498975" cy="360363"/>
          </a:xfrm>
        </p:spPr>
        <p:txBody>
          <a:bodyPr/>
          <a:lstStyle>
            <a:lvl1pPr>
              <a:defRPr/>
            </a:lvl1pPr>
          </a:lstStyle>
          <a:p>
            <a:pPr>
              <a:defRPr/>
            </a:pPr>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40472" y="4917323"/>
            <a:ext cx="7774866" cy="428628"/>
          </a:xfrm>
        </p:spPr>
        <p:txBody>
          <a:bodyPr anchor="b"/>
          <a:lstStyle>
            <a:lvl1pPr algn="l">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571472" y="623834"/>
            <a:ext cx="5486400" cy="4114800"/>
          </a:xfrm>
          <a:prstGeom prst="rect">
            <a:avLst/>
          </a:prstGeom>
          <a:noFill/>
          <a:ln w="241300" cmpd="thinThick">
            <a:solidFill>
              <a:schemeClr val="bg1"/>
            </a:solidFill>
            <a:prstDash val="solid"/>
            <a:miter lim="800000"/>
          </a:ln>
          <a:effectLst>
            <a:glow rad="101600">
              <a:schemeClr val="tx2">
                <a:alpha val="60000"/>
              </a:schemeClr>
            </a:glow>
          </a:effectLst>
          <a:scene3d>
            <a:camera prst="perspectiveFront"/>
            <a:lightRig rig="threePt" dir="t"/>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US" noProof="0"/>
          </a:p>
        </p:txBody>
      </p:sp>
      <p:sp>
        <p:nvSpPr>
          <p:cNvPr id="4" name="テキスト プレースホルダ 3"/>
          <p:cNvSpPr>
            <a:spLocks noGrp="1"/>
          </p:cNvSpPr>
          <p:nvPr>
            <p:ph type="body" sz="half" idx="2"/>
          </p:nvPr>
        </p:nvSpPr>
        <p:spPr>
          <a:xfrm>
            <a:off x="428596" y="5429264"/>
            <a:ext cx="7786742" cy="10001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a:xfrm>
            <a:off x="0" y="0"/>
            <a:ext cx="2135188" cy="360363"/>
          </a:xfrm>
        </p:spPr>
        <p:txBody>
          <a:bodyPr/>
          <a:lstStyle>
            <a:lvl1pPr>
              <a:defRPr/>
            </a:lvl1pPr>
          </a:lstStyle>
          <a:p>
            <a:pPr>
              <a:defRPr/>
            </a:pPr>
            <a:fld id="{526C87EF-391F-4D48-827E-A70DD75532BF}" type="datetimeFigureOut">
              <a:rPr lang="ja-JP" altLang="en-US"/>
              <a:pPr>
                <a:defRPr/>
              </a:pPr>
              <a:t>2011/6/7</a:t>
            </a:fld>
            <a:endParaRPr lang="ja-JP" altLang="en-US"/>
          </a:p>
        </p:txBody>
      </p:sp>
      <p:sp>
        <p:nvSpPr>
          <p:cNvPr id="6" name="フッター プレースホルダ 5"/>
          <p:cNvSpPr>
            <a:spLocks noGrp="1"/>
          </p:cNvSpPr>
          <p:nvPr>
            <p:ph type="ftr" sz="quarter" idx="11"/>
          </p:nvPr>
        </p:nvSpPr>
        <p:spPr>
          <a:xfrm>
            <a:off x="2200275" y="0"/>
            <a:ext cx="4498975" cy="361950"/>
          </a:xfrm>
        </p:spPr>
        <p:txBody>
          <a:bodyPr/>
          <a:lstStyle>
            <a:lvl1pPr>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lgn="ctr">
              <a:defRPr/>
            </a:lvl1pPr>
          </a:lstStyle>
          <a:p>
            <a:pPr>
              <a:defRPr/>
            </a:pPr>
            <a:fld id="{AB4E3740-EBFD-4446-8727-4599DC85B04F}" type="slidenum">
              <a:rPr lang="ja-JP" altLang="en-US"/>
              <a:pPr>
                <a:defRPr/>
              </a:pPr>
              <a:t>&lt;#&gt;</a:t>
            </a:fld>
            <a:endParaRPr lang="ja-JP"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1" name="日付プレースホルダ 20"/>
          <p:cNvSpPr>
            <a:spLocks noGrp="1"/>
          </p:cNvSpPr>
          <p:nvPr>
            <p:ph type="dt" sz="half" idx="2"/>
          </p:nvPr>
        </p:nvSpPr>
        <p:spPr>
          <a:xfrm>
            <a:off x="0" y="0"/>
            <a:ext cx="2133600" cy="360363"/>
          </a:xfrm>
          <a:prstGeom prst="rect">
            <a:avLst/>
          </a:prstGeom>
        </p:spPr>
        <p:txBody>
          <a:bodyPr vert="horz" rtlCol="0" anchor="ctr"/>
          <a:lstStyle>
            <a:lvl1pPr algn="l" eaLnBrk="1" latinLnBrk="0" hangingPunct="1">
              <a:defRPr kumimoji="0" sz="1200">
                <a:solidFill>
                  <a:schemeClr val="tx2">
                    <a:shade val="50000"/>
                  </a:schemeClr>
                </a:solidFill>
              </a:defRPr>
            </a:lvl1pPr>
          </a:lstStyle>
          <a:p>
            <a:pPr>
              <a:defRPr/>
            </a:pPr>
            <a:fld id="{1B9176FF-CE15-4477-8D70-3D31D065E83C}" type="datetimeFigureOut">
              <a:rPr lang="ja-JP" altLang="en-US"/>
              <a:pPr>
                <a:defRPr/>
              </a:pPr>
              <a:t>2011/6/7</a:t>
            </a:fld>
            <a:endParaRPr lang="ja-JP" altLang="en-US"/>
          </a:p>
        </p:txBody>
      </p:sp>
      <p:sp>
        <p:nvSpPr>
          <p:cNvPr id="10" name="フッター プレースホルダ 9"/>
          <p:cNvSpPr>
            <a:spLocks noGrp="1"/>
          </p:cNvSpPr>
          <p:nvPr>
            <p:ph type="ftr" sz="quarter" idx="3"/>
          </p:nvPr>
        </p:nvSpPr>
        <p:spPr>
          <a:xfrm>
            <a:off x="2198688" y="0"/>
            <a:ext cx="4500562" cy="361950"/>
          </a:xfrm>
          <a:prstGeom prst="rect">
            <a:avLst/>
          </a:prstGeom>
        </p:spPr>
        <p:txBody>
          <a:bodyPr vert="horz" rtlCol="0" anchor="ctr"/>
          <a:lstStyle>
            <a:lvl1pPr algn="ctr" eaLnBrk="1" latinLnBrk="0" hangingPunct="1">
              <a:defRPr kumimoji="0" sz="1200">
                <a:solidFill>
                  <a:schemeClr val="tx2">
                    <a:shade val="50000"/>
                  </a:schemeClr>
                </a:solidFill>
              </a:defRPr>
            </a:lvl1pPr>
          </a:lstStyle>
          <a:p>
            <a:pPr>
              <a:defRPr/>
            </a:pPr>
            <a:endParaRPr lang="ja-JP" altLang="en-US"/>
          </a:p>
        </p:txBody>
      </p:sp>
      <p:sp>
        <p:nvSpPr>
          <p:cNvPr id="31" name="スライド番号プレースホルダ 30"/>
          <p:cNvSpPr>
            <a:spLocks noGrp="1"/>
          </p:cNvSpPr>
          <p:nvPr>
            <p:ph type="sldNum" sz="quarter" idx="4"/>
          </p:nvPr>
        </p:nvSpPr>
        <p:spPr>
          <a:xfrm>
            <a:off x="7715250" y="0"/>
            <a:ext cx="1428750" cy="360363"/>
          </a:xfrm>
          <a:prstGeom prst="rect">
            <a:avLst/>
          </a:prstGeom>
        </p:spPr>
        <p:txBody>
          <a:bodyPr vert="horz" rtlCol="0" anchor="ctr"/>
          <a:lstStyle>
            <a:lvl1pPr algn="ctr" eaLnBrk="1" latinLnBrk="0" hangingPunct="1">
              <a:defRPr kumimoji="0" sz="1200">
                <a:solidFill>
                  <a:schemeClr val="tx2">
                    <a:shade val="50000"/>
                  </a:schemeClr>
                </a:solidFill>
              </a:defRPr>
            </a:lvl1pPr>
          </a:lstStyle>
          <a:p>
            <a:pPr>
              <a:defRPr/>
            </a:pPr>
            <a:fld id="{AB25EB41-4CE8-4B7A-B6DF-6CB98F545B8E}" type="slidenum">
              <a:rPr lang="ja-JP" altLang="en-US"/>
              <a:pPr>
                <a:defRPr/>
              </a:pPr>
              <a:t>&lt;#&gt;</a:t>
            </a:fld>
            <a:endParaRPr lang="ja-JP" altLang="en-US"/>
          </a:p>
        </p:txBody>
      </p:sp>
      <p:grpSp>
        <p:nvGrpSpPr>
          <p:cNvPr id="1029" name="グループ化 1"/>
          <p:cNvGrpSpPr>
            <a:grpSpLocks/>
          </p:cNvGrpSpPr>
          <p:nvPr/>
        </p:nvGrpSpPr>
        <p:grpSpPr bwMode="auto">
          <a:xfrm>
            <a:off x="-28575" y="0"/>
            <a:ext cx="9172575" cy="6856413"/>
            <a:chOff x="2074" y="1608"/>
            <a:chExt cx="1603" cy="1129"/>
          </a:xfrm>
        </p:grpSpPr>
        <p:sp>
          <p:nvSpPr>
            <p:cNvPr id="18" name="フリーフォーム 17"/>
            <p:cNvSpPr>
              <a:spLocks/>
            </p:cNvSpPr>
            <p:nvPr userDrawn="1"/>
          </p:nvSpPr>
          <p:spPr bwMode="auto">
            <a:xfrm>
              <a:off x="2074" y="2433"/>
              <a:ext cx="991" cy="300"/>
            </a:xfrm>
            <a:custGeom>
              <a:avLst/>
              <a:gdLst>
                <a:gd name="T0" fmla="*/ 0 w 991"/>
                <a:gd name="T1" fmla="*/ 0 h 300"/>
                <a:gd name="T2" fmla="*/ 15 w 991"/>
                <a:gd name="T3" fmla="*/ 14 h 300"/>
                <a:gd name="T4" fmla="*/ 32 w 991"/>
                <a:gd name="T5" fmla="*/ 33 h 300"/>
                <a:gd name="T6" fmla="*/ 57 w 991"/>
                <a:gd name="T7" fmla="*/ 54 h 300"/>
                <a:gd name="T8" fmla="*/ 92 w 991"/>
                <a:gd name="T9" fmla="*/ 79 h 300"/>
                <a:gd name="T10" fmla="*/ 132 w 991"/>
                <a:gd name="T11" fmla="*/ 106 h 300"/>
                <a:gd name="T12" fmla="*/ 182 w 991"/>
                <a:gd name="T13" fmla="*/ 133 h 300"/>
                <a:gd name="T14" fmla="*/ 236 w 991"/>
                <a:gd name="T15" fmla="*/ 163 h 300"/>
                <a:gd name="T16" fmla="*/ 301 w 991"/>
                <a:gd name="T17" fmla="*/ 192 h 300"/>
                <a:gd name="T18" fmla="*/ 374 w 991"/>
                <a:gd name="T19" fmla="*/ 219 h 300"/>
                <a:gd name="T20" fmla="*/ 457 w 991"/>
                <a:gd name="T21" fmla="*/ 244 h 300"/>
                <a:gd name="T22" fmla="*/ 501 w 991"/>
                <a:gd name="T23" fmla="*/ 255 h 300"/>
                <a:gd name="T24" fmla="*/ 545 w 991"/>
                <a:gd name="T25" fmla="*/ 267 h 300"/>
                <a:gd name="T26" fmla="*/ 595 w 991"/>
                <a:gd name="T27" fmla="*/ 275 h 300"/>
                <a:gd name="T28" fmla="*/ 647 w 991"/>
                <a:gd name="T29" fmla="*/ 282 h 300"/>
                <a:gd name="T30" fmla="*/ 699 w 991"/>
                <a:gd name="T31" fmla="*/ 290 h 300"/>
                <a:gd name="T32" fmla="*/ 752 w 991"/>
                <a:gd name="T33" fmla="*/ 294 h 300"/>
                <a:gd name="T34" fmla="*/ 810 w 991"/>
                <a:gd name="T35" fmla="*/ 298 h 300"/>
                <a:gd name="T36" fmla="*/ 868 w 991"/>
                <a:gd name="T37" fmla="*/ 300 h 300"/>
                <a:gd name="T38" fmla="*/ 927 w 991"/>
                <a:gd name="T39" fmla="*/ 298 h 300"/>
                <a:gd name="T40" fmla="*/ 991 w 991"/>
                <a:gd name="T41" fmla="*/ 296 h 300"/>
                <a:gd name="T42" fmla="*/ 0 1 256"/>
                <a:gd name="T43" fmla="*/ 0 1 256"/>
                <a:gd name="T44" fmla="*/ 0 1 256"/>
                <a:gd name="T45" fmla="*/ 0 1 256"/>
                <a:gd name="T46" fmla="*/ 0 1 256"/>
                <a:gd name="T47" fmla="*/ 0 1 256"/>
                <a:gd name="T48" fmla="*/ 0 1 256"/>
                <a:gd name="T49" fmla="*/ 0 1 256"/>
                <a:gd name="T50" fmla="*/ 0 1 256"/>
                <a:gd name="T51" fmla="*/ 0 1 256"/>
                <a:gd name="T52" fmla="*/ 0 1 256"/>
                <a:gd name="T53" fmla="*/ 0 1 256"/>
                <a:gd name="T54" fmla="*/ 0 1 256"/>
                <a:gd name="T55" fmla="*/ 0 1 256"/>
                <a:gd name="T56" fmla="*/ 0 1 256"/>
                <a:gd name="T57" fmla="*/ 0 1 256"/>
                <a:gd name="T58" fmla="*/ 0 1 256"/>
                <a:gd name="T59" fmla="*/ 0 1 256"/>
                <a:gd name="T60" fmla="*/ 0 1 256"/>
                <a:gd name="T61" fmla="*/ 0 1 256"/>
                <a:gd name="T62" fmla="*/ 0 1 256"/>
                <a:gd name="T63" fmla="*/ 0 w 991"/>
                <a:gd name="T64" fmla="*/ 0 h 300"/>
                <a:gd name="T65" fmla="*/ 0 w 991"/>
                <a:gd name="T66" fmla="*/ 0 h 3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1" h="300">
                  <a:moveTo>
                    <a:pt x="0" y="0"/>
                  </a:moveTo>
                  <a:lnTo>
                    <a:pt x="15" y="14"/>
                  </a:lnTo>
                  <a:lnTo>
                    <a:pt x="32" y="33"/>
                  </a:lnTo>
                  <a:lnTo>
                    <a:pt x="57" y="54"/>
                  </a:lnTo>
                  <a:lnTo>
                    <a:pt x="92" y="79"/>
                  </a:lnTo>
                  <a:lnTo>
                    <a:pt x="132" y="106"/>
                  </a:lnTo>
                  <a:lnTo>
                    <a:pt x="182" y="133"/>
                  </a:lnTo>
                  <a:lnTo>
                    <a:pt x="236" y="163"/>
                  </a:lnTo>
                  <a:lnTo>
                    <a:pt x="301" y="192"/>
                  </a:lnTo>
                  <a:lnTo>
                    <a:pt x="374" y="219"/>
                  </a:lnTo>
                  <a:lnTo>
                    <a:pt x="457" y="244"/>
                  </a:lnTo>
                  <a:lnTo>
                    <a:pt x="501" y="255"/>
                  </a:lnTo>
                  <a:lnTo>
                    <a:pt x="545" y="267"/>
                  </a:lnTo>
                  <a:lnTo>
                    <a:pt x="595" y="275"/>
                  </a:lnTo>
                  <a:lnTo>
                    <a:pt x="647" y="282"/>
                  </a:lnTo>
                  <a:lnTo>
                    <a:pt x="699" y="290"/>
                  </a:lnTo>
                  <a:lnTo>
                    <a:pt x="752" y="294"/>
                  </a:lnTo>
                  <a:lnTo>
                    <a:pt x="810" y="298"/>
                  </a:lnTo>
                  <a:lnTo>
                    <a:pt x="868" y="300"/>
                  </a:lnTo>
                  <a:lnTo>
                    <a:pt x="927" y="298"/>
                  </a:lnTo>
                  <a:lnTo>
                    <a:pt x="991" y="296"/>
                  </a:lnTo>
                </a:path>
              </a:pathLst>
            </a:custGeom>
            <a:noFill/>
            <a:ln w="12700" cap="flat" cmpd="sng" algn="ctr">
              <a:solidFill>
                <a:schemeClr val="accent1">
                  <a:alpha val="29000"/>
                </a:schemeClr>
              </a:solidFill>
              <a:prstDash val="solid"/>
              <a:round/>
              <a:headEnd type="none" w="med" len="med"/>
              <a:tailEnd type="none" w="med" len="med"/>
            </a:ln>
            <a:effectLst/>
          </p:spPr>
          <p:txBody>
            <a:bodyPr/>
            <a:lstStyle/>
            <a:p>
              <a:pPr>
                <a:defRPr/>
              </a:pPr>
              <a:endParaRPr kumimoji="0" lang="ja-JP" altLang="en-US">
                <a:latin typeface="+mn-lt"/>
                <a:ea typeface="+mn-ea"/>
              </a:endParaRPr>
            </a:p>
          </p:txBody>
        </p:sp>
        <p:sp>
          <p:nvSpPr>
            <p:cNvPr id="19" name="フリーフォーム 18"/>
            <p:cNvSpPr>
              <a:spLocks/>
            </p:cNvSpPr>
            <p:nvPr userDrawn="1"/>
          </p:nvSpPr>
          <p:spPr bwMode="auto">
            <a:xfrm>
              <a:off x="2915" y="1608"/>
              <a:ext cx="683" cy="1129"/>
            </a:xfrm>
            <a:custGeom>
              <a:avLst/>
              <a:gdLst>
                <a:gd name="T0" fmla="*/ 0 w 539"/>
                <a:gd name="T1" fmla="*/ 1129 h 1129"/>
                <a:gd name="T2" fmla="*/ 42 w 539"/>
                <a:gd name="T3" fmla="*/ 1125 h 1129"/>
                <a:gd name="T4" fmla="*/ 132 w 539"/>
                <a:gd name="T5" fmla="*/ 1115 h 1129"/>
                <a:gd name="T6" fmla="*/ 188 w 539"/>
                <a:gd name="T7" fmla="*/ 1106 h 1129"/>
                <a:gd name="T8" fmla="*/ 241 w 539"/>
                <a:gd name="T9" fmla="*/ 1094 h 1129"/>
                <a:gd name="T10" fmla="*/ 289 w 539"/>
                <a:gd name="T11" fmla="*/ 1079 h 1129"/>
                <a:gd name="T12" fmla="*/ 311 w 539"/>
                <a:gd name="T13" fmla="*/ 1071 h 1129"/>
                <a:gd name="T14" fmla="*/ 328 w 539"/>
                <a:gd name="T15" fmla="*/ 1062 h 1129"/>
                <a:gd name="T16" fmla="*/ 339 w 539"/>
                <a:gd name="T17" fmla="*/ 1056 h 1129"/>
                <a:gd name="T18" fmla="*/ 351 w 539"/>
                <a:gd name="T19" fmla="*/ 1048 h 1129"/>
                <a:gd name="T20" fmla="*/ 366 w 539"/>
                <a:gd name="T21" fmla="*/ 1037 h 1129"/>
                <a:gd name="T22" fmla="*/ 385 w 539"/>
                <a:gd name="T23" fmla="*/ 1019 h 1129"/>
                <a:gd name="T24" fmla="*/ 405 w 539"/>
                <a:gd name="T25" fmla="*/ 998 h 1129"/>
                <a:gd name="T26" fmla="*/ 426 w 539"/>
                <a:gd name="T27" fmla="*/ 969 h 1129"/>
                <a:gd name="T28" fmla="*/ 449 w 539"/>
                <a:gd name="T29" fmla="*/ 939 h 1129"/>
                <a:gd name="T30" fmla="*/ 470 w 539"/>
                <a:gd name="T31" fmla="*/ 898 h 1129"/>
                <a:gd name="T32" fmla="*/ 489 w 539"/>
                <a:gd name="T33" fmla="*/ 848 h 1129"/>
                <a:gd name="T34" fmla="*/ 506 w 539"/>
                <a:gd name="T35" fmla="*/ 793 h 1129"/>
                <a:gd name="T36" fmla="*/ 520 w 539"/>
                <a:gd name="T37" fmla="*/ 727 h 1129"/>
                <a:gd name="T38" fmla="*/ 531 w 539"/>
                <a:gd name="T39" fmla="*/ 655 h 1129"/>
                <a:gd name="T40" fmla="*/ 537 w 539"/>
                <a:gd name="T41" fmla="*/ 572 h 1129"/>
                <a:gd name="T42" fmla="*/ 539 w 539"/>
                <a:gd name="T43" fmla="*/ 530 h 1129"/>
                <a:gd name="T44" fmla="*/ 537 w 539"/>
                <a:gd name="T45" fmla="*/ 482 h 1129"/>
                <a:gd name="T46" fmla="*/ 535 w 539"/>
                <a:gd name="T47" fmla="*/ 432 h 1129"/>
                <a:gd name="T48" fmla="*/ 533 w 539"/>
                <a:gd name="T49" fmla="*/ 378 h 1129"/>
                <a:gd name="T50" fmla="*/ 531 w 539"/>
                <a:gd name="T51" fmla="*/ 357 h 1129"/>
                <a:gd name="T52" fmla="*/ 524 w 539"/>
                <a:gd name="T53" fmla="*/ 286 h 1129"/>
                <a:gd name="T54" fmla="*/ 516 w 539"/>
                <a:gd name="T55" fmla="*/ 232 h 1129"/>
                <a:gd name="T56" fmla="*/ 503 w 539"/>
                <a:gd name="T57" fmla="*/ 169 h 1129"/>
                <a:gd name="T58" fmla="*/ 487 w 539"/>
                <a:gd name="T59" fmla="*/ 90 h 1129"/>
                <a:gd name="T60" fmla="*/ 466 w 539"/>
                <a:gd name="T61" fmla="*/ 0 h 1129"/>
                <a:gd name="T62" fmla="*/ 0 1 256"/>
                <a:gd name="T63" fmla="*/ 0 1 256"/>
                <a:gd name="T64" fmla="*/ 0 1 256"/>
                <a:gd name="T65" fmla="*/ 0 1 256"/>
                <a:gd name="T66" fmla="*/ 0 1 256"/>
                <a:gd name="T67" fmla="*/ 0 1 256"/>
                <a:gd name="T68" fmla="*/ 0 1 256"/>
                <a:gd name="T69" fmla="*/ 0 1 256"/>
                <a:gd name="T70" fmla="*/ 0 1 256"/>
                <a:gd name="T71" fmla="*/ 0 1 256"/>
                <a:gd name="T72" fmla="*/ 0 1 256"/>
                <a:gd name="T73" fmla="*/ 0 1 256"/>
                <a:gd name="T74" fmla="*/ 0 1 256"/>
                <a:gd name="T75" fmla="*/ 0 1 256"/>
                <a:gd name="T76" fmla="*/ 0 1 256"/>
                <a:gd name="T77" fmla="*/ 0 1 256"/>
                <a:gd name="T78" fmla="*/ 0 1 256"/>
                <a:gd name="T79" fmla="*/ 0 1 256"/>
                <a:gd name="T80" fmla="*/ 0 1 256"/>
                <a:gd name="T81" fmla="*/ 0 1 256"/>
                <a:gd name="T82" fmla="*/ 0 1 256"/>
                <a:gd name="T83" fmla="*/ 0 1 256"/>
                <a:gd name="T84" fmla="*/ 0 1 256"/>
                <a:gd name="T85" fmla="*/ 0 1 256"/>
                <a:gd name="T86" fmla="*/ 0 1 256"/>
                <a:gd name="T87" fmla="*/ 0 1 256"/>
                <a:gd name="T88" fmla="*/ 0 1 256"/>
                <a:gd name="T89" fmla="*/ 0 1 256"/>
                <a:gd name="T90" fmla="*/ 0 1 256"/>
                <a:gd name="T91" fmla="*/ 0 1 256"/>
                <a:gd name="T92" fmla="*/ 0 1 256"/>
                <a:gd name="T93" fmla="*/ 0 w 539"/>
                <a:gd name="T94" fmla="*/ 0 h 1129"/>
                <a:gd name="T95" fmla="*/ 0 w 539"/>
                <a:gd name="T96" fmla="*/ 0 h 11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9" h="1129">
                  <a:moveTo>
                    <a:pt x="0" y="1129"/>
                  </a:moveTo>
                  <a:lnTo>
                    <a:pt x="42" y="1125"/>
                  </a:lnTo>
                  <a:lnTo>
                    <a:pt x="132" y="1115"/>
                  </a:lnTo>
                  <a:lnTo>
                    <a:pt x="188" y="1106"/>
                  </a:lnTo>
                  <a:lnTo>
                    <a:pt x="241" y="1094"/>
                  </a:lnTo>
                  <a:lnTo>
                    <a:pt x="289" y="1079"/>
                  </a:lnTo>
                  <a:lnTo>
                    <a:pt x="311" y="1071"/>
                  </a:lnTo>
                  <a:lnTo>
                    <a:pt x="328" y="1062"/>
                  </a:lnTo>
                  <a:lnTo>
                    <a:pt x="339" y="1056"/>
                  </a:lnTo>
                  <a:lnTo>
                    <a:pt x="351" y="1048"/>
                  </a:lnTo>
                  <a:lnTo>
                    <a:pt x="366" y="1037"/>
                  </a:lnTo>
                  <a:lnTo>
                    <a:pt x="385" y="1019"/>
                  </a:lnTo>
                  <a:lnTo>
                    <a:pt x="405" y="998"/>
                  </a:lnTo>
                  <a:lnTo>
                    <a:pt x="426" y="969"/>
                  </a:lnTo>
                  <a:lnTo>
                    <a:pt x="449" y="939"/>
                  </a:lnTo>
                  <a:lnTo>
                    <a:pt x="470" y="898"/>
                  </a:lnTo>
                  <a:lnTo>
                    <a:pt x="489" y="848"/>
                  </a:lnTo>
                  <a:lnTo>
                    <a:pt x="506" y="793"/>
                  </a:lnTo>
                  <a:lnTo>
                    <a:pt x="520" y="727"/>
                  </a:lnTo>
                  <a:lnTo>
                    <a:pt x="531" y="655"/>
                  </a:lnTo>
                  <a:lnTo>
                    <a:pt x="537" y="572"/>
                  </a:lnTo>
                  <a:lnTo>
                    <a:pt x="539" y="530"/>
                  </a:lnTo>
                  <a:lnTo>
                    <a:pt x="537" y="482"/>
                  </a:lnTo>
                  <a:lnTo>
                    <a:pt x="535" y="432"/>
                  </a:lnTo>
                  <a:lnTo>
                    <a:pt x="533" y="378"/>
                  </a:lnTo>
                  <a:lnTo>
                    <a:pt x="531" y="357"/>
                  </a:lnTo>
                  <a:lnTo>
                    <a:pt x="524" y="286"/>
                  </a:lnTo>
                  <a:lnTo>
                    <a:pt x="516" y="232"/>
                  </a:lnTo>
                  <a:lnTo>
                    <a:pt x="503" y="169"/>
                  </a:lnTo>
                  <a:lnTo>
                    <a:pt x="487" y="90"/>
                  </a:lnTo>
                  <a:lnTo>
                    <a:pt x="466" y="0"/>
                  </a:lnTo>
                </a:path>
              </a:pathLst>
            </a:custGeom>
            <a:noFill/>
            <a:ln w="12700" cap="flat" cmpd="sng" algn="ctr">
              <a:solidFill>
                <a:schemeClr val="accent1">
                  <a:alpha val="29000"/>
                </a:schemeClr>
              </a:solidFill>
              <a:prstDash val="solid"/>
              <a:round/>
              <a:headEnd type="none" w="med" len="med"/>
              <a:tailEnd type="none" w="med" len="med"/>
            </a:ln>
            <a:effectLst/>
          </p:spPr>
          <p:txBody>
            <a:bodyPr/>
            <a:lstStyle/>
            <a:p>
              <a:pPr>
                <a:defRPr/>
              </a:pPr>
              <a:endParaRPr kumimoji="0" lang="ja-JP" altLang="en-US">
                <a:latin typeface="+mn-lt"/>
                <a:ea typeface="+mn-ea"/>
              </a:endParaRPr>
            </a:p>
          </p:txBody>
        </p:sp>
        <p:sp>
          <p:nvSpPr>
            <p:cNvPr id="20" name="フリーフォーム 19"/>
            <p:cNvSpPr>
              <a:spLocks/>
            </p:cNvSpPr>
            <p:nvPr userDrawn="1"/>
          </p:nvSpPr>
          <p:spPr bwMode="auto">
            <a:xfrm>
              <a:off x="2079" y="1608"/>
              <a:ext cx="1596" cy="1066"/>
            </a:xfrm>
            <a:custGeom>
              <a:avLst/>
              <a:gdLst>
                <a:gd name="T0" fmla="*/ 0 w 1607"/>
                <a:gd name="T1" fmla="*/ 929 h 1085"/>
                <a:gd name="T2" fmla="*/ 40 w 1607"/>
                <a:gd name="T3" fmla="*/ 941 h 1085"/>
                <a:gd name="T4" fmla="*/ 148 w 1607"/>
                <a:gd name="T5" fmla="*/ 966 h 1085"/>
                <a:gd name="T6" fmla="*/ 305 w 1607"/>
                <a:gd name="T7" fmla="*/ 1000 h 1085"/>
                <a:gd name="T8" fmla="*/ 399 w 1607"/>
                <a:gd name="T9" fmla="*/ 1019 h 1085"/>
                <a:gd name="T10" fmla="*/ 501 w 1607"/>
                <a:gd name="T11" fmla="*/ 1037 h 1085"/>
                <a:gd name="T12" fmla="*/ 608 w 1607"/>
                <a:gd name="T13" fmla="*/ 1052 h 1085"/>
                <a:gd name="T14" fmla="*/ 718 w 1607"/>
                <a:gd name="T15" fmla="*/ 1067 h 1085"/>
                <a:gd name="T16" fmla="*/ 827 w 1607"/>
                <a:gd name="T17" fmla="*/ 1077 h 1085"/>
                <a:gd name="T18" fmla="*/ 937 w 1607"/>
                <a:gd name="T19" fmla="*/ 1083 h 1085"/>
                <a:gd name="T20" fmla="*/ 991 w 1607"/>
                <a:gd name="T21" fmla="*/ 1085 h 1085"/>
                <a:gd name="T22" fmla="*/ 1044 w 1607"/>
                <a:gd name="T23" fmla="*/ 1085 h 1085"/>
                <a:gd name="T24" fmla="*/ 1096 w 1607"/>
                <a:gd name="T25" fmla="*/ 1083 h 1085"/>
                <a:gd name="T26" fmla="*/ 1146 w 1607"/>
                <a:gd name="T27" fmla="*/ 1079 h 1085"/>
                <a:gd name="T28" fmla="*/ 1194 w 1607"/>
                <a:gd name="T29" fmla="*/ 1073 h 1085"/>
                <a:gd name="T30" fmla="*/ 1240 w 1607"/>
                <a:gd name="T31" fmla="*/ 1065 h 1085"/>
                <a:gd name="T32" fmla="*/ 1284 w 1607"/>
                <a:gd name="T33" fmla="*/ 1058 h 1085"/>
                <a:gd name="T34" fmla="*/ 1327 w 1607"/>
                <a:gd name="T35" fmla="*/ 1046 h 1085"/>
                <a:gd name="T36" fmla="*/ 1338 w 1607"/>
                <a:gd name="T37" fmla="*/ 1042 h 1085"/>
                <a:gd name="T38" fmla="*/ 1371 w 1607"/>
                <a:gd name="T39" fmla="*/ 1031 h 1085"/>
                <a:gd name="T40" fmla="*/ 1392 w 1607"/>
                <a:gd name="T41" fmla="*/ 1019 h 1085"/>
                <a:gd name="T42" fmla="*/ 1415 w 1607"/>
                <a:gd name="T43" fmla="*/ 1008 h 1085"/>
                <a:gd name="T44" fmla="*/ 1444 w 1607"/>
                <a:gd name="T45" fmla="*/ 990 h 1085"/>
                <a:gd name="T46" fmla="*/ 1469 w 1607"/>
                <a:gd name="T47" fmla="*/ 971 h 1085"/>
                <a:gd name="T48" fmla="*/ 1496 w 1607"/>
                <a:gd name="T49" fmla="*/ 950 h 1085"/>
                <a:gd name="T50" fmla="*/ 1520 w 1607"/>
                <a:gd name="T51" fmla="*/ 923 h 1085"/>
                <a:gd name="T52" fmla="*/ 1544 w 1607"/>
                <a:gd name="T53" fmla="*/ 893 h 1085"/>
                <a:gd name="T54" fmla="*/ 1565 w 1607"/>
                <a:gd name="T55" fmla="*/ 854 h 1085"/>
                <a:gd name="T56" fmla="*/ 1582 w 1607"/>
                <a:gd name="T57" fmla="*/ 814 h 1085"/>
                <a:gd name="T58" fmla="*/ 1590 w 1607"/>
                <a:gd name="T59" fmla="*/ 791 h 1085"/>
                <a:gd name="T60" fmla="*/ 1595 w 1607"/>
                <a:gd name="T61" fmla="*/ 768 h 1085"/>
                <a:gd name="T62" fmla="*/ 1601 w 1607"/>
                <a:gd name="T63" fmla="*/ 743 h 1085"/>
                <a:gd name="T64" fmla="*/ 1605 w 1607"/>
                <a:gd name="T65" fmla="*/ 716 h 1085"/>
                <a:gd name="T66" fmla="*/ 1607 w 1607"/>
                <a:gd name="T67" fmla="*/ 689 h 1085"/>
                <a:gd name="T68" fmla="*/ 1607 w 1607"/>
                <a:gd name="T69" fmla="*/ 660 h 1085"/>
                <a:gd name="T70" fmla="*/ 1607 w 1607"/>
                <a:gd name="T71" fmla="*/ 643 h 1085"/>
                <a:gd name="T72" fmla="*/ 1607 w 1607"/>
                <a:gd name="T73" fmla="*/ 599 h 1085"/>
                <a:gd name="T74" fmla="*/ 1599 w 1607"/>
                <a:gd name="T75" fmla="*/ 530 h 1085"/>
                <a:gd name="T76" fmla="*/ 1593 w 1607"/>
                <a:gd name="T77" fmla="*/ 487 h 1085"/>
                <a:gd name="T78" fmla="*/ 1586 w 1607"/>
                <a:gd name="T79" fmla="*/ 441 h 1085"/>
                <a:gd name="T80" fmla="*/ 1574 w 1607"/>
                <a:gd name="T81" fmla="*/ 391 h 1085"/>
                <a:gd name="T82" fmla="*/ 1559 w 1607"/>
                <a:gd name="T83" fmla="*/ 340 h 1085"/>
                <a:gd name="T84" fmla="*/ 1542 w 1607"/>
                <a:gd name="T85" fmla="*/ 282 h 1085"/>
                <a:gd name="T86" fmla="*/ 1519 w 1607"/>
                <a:gd name="T87" fmla="*/ 226 h 1085"/>
                <a:gd name="T88" fmla="*/ 1492 w 1607"/>
                <a:gd name="T89" fmla="*/ 171 h 1085"/>
                <a:gd name="T90" fmla="*/ 1461 w 1607"/>
                <a:gd name="T91" fmla="*/ 113 h 1085"/>
                <a:gd name="T92" fmla="*/ 1424 w 1607"/>
                <a:gd name="T93" fmla="*/ 56 h 1085"/>
                <a:gd name="T94" fmla="*/ 1378 w 1607"/>
                <a:gd name="T95" fmla="*/ 0 h 1085"/>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1 256"/>
                <a:gd name="T142" fmla="*/ 0 1 256"/>
                <a:gd name="T143" fmla="*/ 0 1 256"/>
                <a:gd name="T144" fmla="*/ 0 w 1607"/>
                <a:gd name="T145" fmla="*/ 0 h 1085"/>
                <a:gd name="T146" fmla="*/ 0 w 1607"/>
                <a:gd name="T147" fmla="*/ 0 h 10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07" h="1085">
                  <a:moveTo>
                    <a:pt x="0" y="929"/>
                  </a:moveTo>
                  <a:lnTo>
                    <a:pt x="40" y="941"/>
                  </a:lnTo>
                  <a:lnTo>
                    <a:pt x="148" y="966"/>
                  </a:lnTo>
                  <a:lnTo>
                    <a:pt x="305" y="1000"/>
                  </a:lnTo>
                  <a:lnTo>
                    <a:pt x="399" y="1019"/>
                  </a:lnTo>
                  <a:lnTo>
                    <a:pt x="501" y="1037"/>
                  </a:lnTo>
                  <a:lnTo>
                    <a:pt x="608" y="1052"/>
                  </a:lnTo>
                  <a:lnTo>
                    <a:pt x="718" y="1067"/>
                  </a:lnTo>
                  <a:lnTo>
                    <a:pt x="827" y="1077"/>
                  </a:lnTo>
                  <a:lnTo>
                    <a:pt x="937" y="1083"/>
                  </a:lnTo>
                  <a:lnTo>
                    <a:pt x="991" y="1085"/>
                  </a:lnTo>
                  <a:lnTo>
                    <a:pt x="1044" y="1085"/>
                  </a:lnTo>
                  <a:lnTo>
                    <a:pt x="1096" y="1083"/>
                  </a:lnTo>
                  <a:lnTo>
                    <a:pt x="1146" y="1079"/>
                  </a:lnTo>
                  <a:lnTo>
                    <a:pt x="1194" y="1073"/>
                  </a:lnTo>
                  <a:lnTo>
                    <a:pt x="1240" y="1065"/>
                  </a:lnTo>
                  <a:lnTo>
                    <a:pt x="1284" y="1058"/>
                  </a:lnTo>
                  <a:lnTo>
                    <a:pt x="1327" y="1046"/>
                  </a:lnTo>
                  <a:lnTo>
                    <a:pt x="1338" y="1042"/>
                  </a:lnTo>
                  <a:lnTo>
                    <a:pt x="1371" y="1031"/>
                  </a:lnTo>
                  <a:lnTo>
                    <a:pt x="1392" y="1019"/>
                  </a:lnTo>
                  <a:lnTo>
                    <a:pt x="1415" y="1008"/>
                  </a:lnTo>
                  <a:lnTo>
                    <a:pt x="1444" y="990"/>
                  </a:lnTo>
                  <a:lnTo>
                    <a:pt x="1469" y="971"/>
                  </a:lnTo>
                  <a:lnTo>
                    <a:pt x="1496" y="950"/>
                  </a:lnTo>
                  <a:lnTo>
                    <a:pt x="1520" y="923"/>
                  </a:lnTo>
                  <a:lnTo>
                    <a:pt x="1544" y="893"/>
                  </a:lnTo>
                  <a:lnTo>
                    <a:pt x="1565" y="854"/>
                  </a:lnTo>
                  <a:lnTo>
                    <a:pt x="1582" y="814"/>
                  </a:lnTo>
                  <a:lnTo>
                    <a:pt x="1590" y="791"/>
                  </a:lnTo>
                  <a:lnTo>
                    <a:pt x="1595" y="768"/>
                  </a:lnTo>
                  <a:lnTo>
                    <a:pt x="1601" y="743"/>
                  </a:lnTo>
                  <a:lnTo>
                    <a:pt x="1605" y="716"/>
                  </a:lnTo>
                  <a:lnTo>
                    <a:pt x="1607" y="689"/>
                  </a:lnTo>
                  <a:lnTo>
                    <a:pt x="1607" y="660"/>
                  </a:lnTo>
                  <a:lnTo>
                    <a:pt x="1607" y="643"/>
                  </a:lnTo>
                  <a:lnTo>
                    <a:pt x="1607" y="599"/>
                  </a:lnTo>
                  <a:lnTo>
                    <a:pt x="1599" y="530"/>
                  </a:lnTo>
                  <a:lnTo>
                    <a:pt x="1593" y="487"/>
                  </a:lnTo>
                  <a:lnTo>
                    <a:pt x="1586" y="441"/>
                  </a:lnTo>
                  <a:lnTo>
                    <a:pt x="1574" y="391"/>
                  </a:lnTo>
                  <a:lnTo>
                    <a:pt x="1559" y="340"/>
                  </a:lnTo>
                  <a:lnTo>
                    <a:pt x="1542" y="282"/>
                  </a:lnTo>
                  <a:lnTo>
                    <a:pt x="1519" y="226"/>
                  </a:lnTo>
                  <a:lnTo>
                    <a:pt x="1492" y="171"/>
                  </a:lnTo>
                  <a:lnTo>
                    <a:pt x="1461" y="113"/>
                  </a:lnTo>
                  <a:lnTo>
                    <a:pt x="1424" y="56"/>
                  </a:lnTo>
                  <a:lnTo>
                    <a:pt x="1378" y="0"/>
                  </a:lnTo>
                </a:path>
              </a:pathLst>
            </a:custGeom>
            <a:noFill/>
            <a:ln w="12700" cap="flat" cmpd="sng" algn="ctr">
              <a:solidFill>
                <a:schemeClr val="accent1">
                  <a:alpha val="29000"/>
                </a:schemeClr>
              </a:solidFill>
              <a:prstDash val="solid"/>
              <a:round/>
              <a:headEnd type="none" w="med" len="med"/>
              <a:tailEnd type="none" w="med" len="med"/>
            </a:ln>
            <a:effectLst/>
          </p:spPr>
          <p:txBody>
            <a:bodyPr/>
            <a:lstStyle/>
            <a:p>
              <a:pPr>
                <a:defRPr/>
              </a:pPr>
              <a:endParaRPr kumimoji="0" lang="ja-JP" altLang="en-US">
                <a:latin typeface="+mn-lt"/>
                <a:ea typeface="+mn-ea"/>
              </a:endParaRPr>
            </a:p>
          </p:txBody>
        </p:sp>
        <p:sp>
          <p:nvSpPr>
            <p:cNvPr id="22" name="フリーフォーム 21"/>
            <p:cNvSpPr>
              <a:spLocks/>
            </p:cNvSpPr>
            <p:nvPr userDrawn="1"/>
          </p:nvSpPr>
          <p:spPr bwMode="auto">
            <a:xfrm>
              <a:off x="2082" y="2032"/>
              <a:ext cx="1595" cy="657"/>
            </a:xfrm>
            <a:custGeom>
              <a:avLst/>
              <a:gdLst>
                <a:gd name="T0" fmla="*/ 0 w 1620"/>
                <a:gd name="T1" fmla="*/ 584 h 657"/>
                <a:gd name="T2" fmla="*/ 29 w 1620"/>
                <a:gd name="T3" fmla="*/ 590 h 657"/>
                <a:gd name="T4" fmla="*/ 109 w 1620"/>
                <a:gd name="T5" fmla="*/ 605 h 657"/>
                <a:gd name="T6" fmla="*/ 234 w 1620"/>
                <a:gd name="T7" fmla="*/ 624 h 657"/>
                <a:gd name="T8" fmla="*/ 303 w 1620"/>
                <a:gd name="T9" fmla="*/ 634 h 657"/>
                <a:gd name="T10" fmla="*/ 382 w 1620"/>
                <a:gd name="T11" fmla="*/ 642 h 657"/>
                <a:gd name="T12" fmla="*/ 468 w 1620"/>
                <a:gd name="T13" fmla="*/ 649 h 657"/>
                <a:gd name="T14" fmla="*/ 557 w 1620"/>
                <a:gd name="T15" fmla="*/ 653 h 657"/>
                <a:gd name="T16" fmla="*/ 651 w 1620"/>
                <a:gd name="T17" fmla="*/ 657 h 657"/>
                <a:gd name="T18" fmla="*/ 743 w 1620"/>
                <a:gd name="T19" fmla="*/ 655 h 657"/>
                <a:gd name="T20" fmla="*/ 835 w 1620"/>
                <a:gd name="T21" fmla="*/ 651 h 657"/>
                <a:gd name="T22" fmla="*/ 927 w 1620"/>
                <a:gd name="T23" fmla="*/ 643 h 657"/>
                <a:gd name="T24" fmla="*/ 1017 w 1620"/>
                <a:gd name="T25" fmla="*/ 630 h 657"/>
                <a:gd name="T26" fmla="*/ 1062 w 1620"/>
                <a:gd name="T27" fmla="*/ 620 h 657"/>
                <a:gd name="T28" fmla="*/ 1104 w 1620"/>
                <a:gd name="T29" fmla="*/ 611 h 657"/>
                <a:gd name="T30" fmla="*/ 1117 w 1620"/>
                <a:gd name="T31" fmla="*/ 607 h 657"/>
                <a:gd name="T32" fmla="*/ 1156 w 1620"/>
                <a:gd name="T33" fmla="*/ 597 h 657"/>
                <a:gd name="T34" fmla="*/ 1213 w 1620"/>
                <a:gd name="T35" fmla="*/ 576 h 657"/>
                <a:gd name="T36" fmla="*/ 1246 w 1620"/>
                <a:gd name="T37" fmla="*/ 563 h 657"/>
                <a:gd name="T38" fmla="*/ 1280 w 1620"/>
                <a:gd name="T39" fmla="*/ 547 h 657"/>
                <a:gd name="T40" fmla="*/ 1319 w 1620"/>
                <a:gd name="T41" fmla="*/ 528 h 657"/>
                <a:gd name="T42" fmla="*/ 1355 w 1620"/>
                <a:gd name="T43" fmla="*/ 507 h 657"/>
                <a:gd name="T44" fmla="*/ 1394 w 1620"/>
                <a:gd name="T45" fmla="*/ 482 h 657"/>
                <a:gd name="T46" fmla="*/ 1434 w 1620"/>
                <a:gd name="T47" fmla="*/ 451 h 657"/>
                <a:gd name="T48" fmla="*/ 1471 w 1620"/>
                <a:gd name="T49" fmla="*/ 419 h 657"/>
                <a:gd name="T50" fmla="*/ 1503 w 1620"/>
                <a:gd name="T51" fmla="*/ 380 h 657"/>
                <a:gd name="T52" fmla="*/ 1536 w 1620"/>
                <a:gd name="T53" fmla="*/ 338 h 657"/>
                <a:gd name="T54" fmla="*/ 1549 w 1620"/>
                <a:gd name="T55" fmla="*/ 317 h 657"/>
                <a:gd name="T56" fmla="*/ 1563 w 1620"/>
                <a:gd name="T57" fmla="*/ 294 h 657"/>
                <a:gd name="T58" fmla="*/ 1572 w 1620"/>
                <a:gd name="T59" fmla="*/ 265 h 657"/>
                <a:gd name="T60" fmla="*/ 1582 w 1620"/>
                <a:gd name="T61" fmla="*/ 235 h 657"/>
                <a:gd name="T62" fmla="*/ 1593 w 1620"/>
                <a:gd name="T63" fmla="*/ 196 h 657"/>
                <a:gd name="T64" fmla="*/ 1605 w 1620"/>
                <a:gd name="T65" fmla="*/ 150 h 657"/>
                <a:gd name="T66" fmla="*/ 1615 w 1620"/>
                <a:gd name="T67" fmla="*/ 102 h 657"/>
                <a:gd name="T68" fmla="*/ 1620 w 1620"/>
                <a:gd name="T69" fmla="*/ 52 h 657"/>
                <a:gd name="T70" fmla="*/ 1620 w 1620"/>
                <a:gd name="T71" fmla="*/ 25 h 657"/>
                <a:gd name="T72" fmla="*/ 1620 w 1620"/>
                <a:gd name="T73" fmla="*/ 0 h 657"/>
                <a:gd name="T74" fmla="*/ 0 1 256"/>
                <a:gd name="T75" fmla="*/ 0 1 256"/>
                <a:gd name="T76" fmla="*/ 0 1 256"/>
                <a:gd name="T77" fmla="*/ 0 1 256"/>
                <a:gd name="T78" fmla="*/ 0 1 256"/>
                <a:gd name="T79" fmla="*/ 0 1 256"/>
                <a:gd name="T80" fmla="*/ 0 1 256"/>
                <a:gd name="T81" fmla="*/ 0 1 256"/>
                <a:gd name="T82" fmla="*/ 0 1 256"/>
                <a:gd name="T83" fmla="*/ 0 1 256"/>
                <a:gd name="T84" fmla="*/ 0 1 256"/>
                <a:gd name="T85" fmla="*/ 0 1 256"/>
                <a:gd name="T86" fmla="*/ 0 1 256"/>
                <a:gd name="T87" fmla="*/ 0 1 256"/>
                <a:gd name="T88" fmla="*/ 0 1 256"/>
                <a:gd name="T89" fmla="*/ 0 1 256"/>
                <a:gd name="T90" fmla="*/ 0 1 256"/>
                <a:gd name="T91" fmla="*/ 0 1 256"/>
                <a:gd name="T92" fmla="*/ 0 1 256"/>
                <a:gd name="T93" fmla="*/ 0 1 256"/>
                <a:gd name="T94" fmla="*/ 0 1 256"/>
                <a:gd name="T95" fmla="*/ 0 1 256"/>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w 1620"/>
                <a:gd name="T112" fmla="*/ 0 h 657"/>
                <a:gd name="T113" fmla="*/ 0 w 1620"/>
                <a:gd name="T114" fmla="*/ 0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0" h="657">
                  <a:moveTo>
                    <a:pt x="0" y="584"/>
                  </a:moveTo>
                  <a:lnTo>
                    <a:pt x="29" y="590"/>
                  </a:lnTo>
                  <a:lnTo>
                    <a:pt x="109" y="605"/>
                  </a:lnTo>
                  <a:lnTo>
                    <a:pt x="234" y="624"/>
                  </a:lnTo>
                  <a:lnTo>
                    <a:pt x="303" y="634"/>
                  </a:lnTo>
                  <a:lnTo>
                    <a:pt x="382" y="642"/>
                  </a:lnTo>
                  <a:lnTo>
                    <a:pt x="468" y="649"/>
                  </a:lnTo>
                  <a:lnTo>
                    <a:pt x="557" y="653"/>
                  </a:lnTo>
                  <a:lnTo>
                    <a:pt x="651" y="657"/>
                  </a:lnTo>
                  <a:lnTo>
                    <a:pt x="743" y="655"/>
                  </a:lnTo>
                  <a:lnTo>
                    <a:pt x="835" y="651"/>
                  </a:lnTo>
                  <a:lnTo>
                    <a:pt x="927" y="643"/>
                  </a:lnTo>
                  <a:lnTo>
                    <a:pt x="1017" y="630"/>
                  </a:lnTo>
                  <a:lnTo>
                    <a:pt x="1062" y="620"/>
                  </a:lnTo>
                  <a:lnTo>
                    <a:pt x="1104" y="611"/>
                  </a:lnTo>
                  <a:lnTo>
                    <a:pt x="1117" y="607"/>
                  </a:lnTo>
                  <a:lnTo>
                    <a:pt x="1156" y="597"/>
                  </a:lnTo>
                  <a:lnTo>
                    <a:pt x="1213" y="576"/>
                  </a:lnTo>
                  <a:lnTo>
                    <a:pt x="1246" y="563"/>
                  </a:lnTo>
                  <a:lnTo>
                    <a:pt x="1280" y="547"/>
                  </a:lnTo>
                  <a:lnTo>
                    <a:pt x="1319" y="528"/>
                  </a:lnTo>
                  <a:lnTo>
                    <a:pt x="1355" y="507"/>
                  </a:lnTo>
                  <a:lnTo>
                    <a:pt x="1394" y="482"/>
                  </a:lnTo>
                  <a:lnTo>
                    <a:pt x="1434" y="451"/>
                  </a:lnTo>
                  <a:lnTo>
                    <a:pt x="1471" y="419"/>
                  </a:lnTo>
                  <a:lnTo>
                    <a:pt x="1503" y="380"/>
                  </a:lnTo>
                  <a:lnTo>
                    <a:pt x="1536" y="338"/>
                  </a:lnTo>
                  <a:lnTo>
                    <a:pt x="1549" y="317"/>
                  </a:lnTo>
                  <a:lnTo>
                    <a:pt x="1563" y="294"/>
                  </a:lnTo>
                  <a:lnTo>
                    <a:pt x="1572" y="265"/>
                  </a:lnTo>
                  <a:lnTo>
                    <a:pt x="1582" y="235"/>
                  </a:lnTo>
                  <a:lnTo>
                    <a:pt x="1593" y="196"/>
                  </a:lnTo>
                  <a:lnTo>
                    <a:pt x="1605" y="150"/>
                  </a:lnTo>
                  <a:lnTo>
                    <a:pt x="1615" y="102"/>
                  </a:lnTo>
                  <a:lnTo>
                    <a:pt x="1620" y="52"/>
                  </a:lnTo>
                  <a:lnTo>
                    <a:pt x="1620" y="25"/>
                  </a:lnTo>
                  <a:lnTo>
                    <a:pt x="1620" y="0"/>
                  </a:lnTo>
                </a:path>
              </a:pathLst>
            </a:custGeom>
            <a:noFill/>
            <a:ln w="12700" cap="flat" cmpd="sng" algn="ctr">
              <a:solidFill>
                <a:schemeClr val="accent1">
                  <a:alpha val="29000"/>
                </a:schemeClr>
              </a:solidFill>
              <a:prstDash val="solid"/>
              <a:round/>
              <a:headEnd type="none" w="med" len="med"/>
              <a:tailEnd type="none" w="med" len="med"/>
            </a:ln>
            <a:effectLst/>
          </p:spPr>
          <p:txBody>
            <a:bodyPr/>
            <a:lstStyle/>
            <a:p>
              <a:pPr>
                <a:defRPr/>
              </a:pPr>
              <a:endParaRPr kumimoji="0" lang="ja-JP" altLang="en-US">
                <a:latin typeface="+mn-lt"/>
                <a:ea typeface="+mn-ea"/>
              </a:endParaRPr>
            </a:p>
          </p:txBody>
        </p:sp>
        <p:sp>
          <p:nvSpPr>
            <p:cNvPr id="23" name="フリーフォーム 22"/>
            <p:cNvSpPr>
              <a:spLocks/>
            </p:cNvSpPr>
            <p:nvPr userDrawn="1"/>
          </p:nvSpPr>
          <p:spPr bwMode="auto">
            <a:xfrm>
              <a:off x="2500" y="1608"/>
              <a:ext cx="1142" cy="1125"/>
            </a:xfrm>
            <a:custGeom>
              <a:avLst/>
              <a:gdLst>
                <a:gd name="T0" fmla="*/ 0 w 1142"/>
                <a:gd name="T1" fmla="*/ 1144 h 1146"/>
                <a:gd name="T2" fmla="*/ 36 w 1142"/>
                <a:gd name="T3" fmla="*/ 1146 h 1146"/>
                <a:gd name="T4" fmla="*/ 132 w 1142"/>
                <a:gd name="T5" fmla="*/ 1144 h 1146"/>
                <a:gd name="T6" fmla="*/ 200 w 1142"/>
                <a:gd name="T7" fmla="*/ 1142 h 1146"/>
                <a:gd name="T8" fmla="*/ 274 w 1142"/>
                <a:gd name="T9" fmla="*/ 1136 h 1146"/>
                <a:gd name="T10" fmla="*/ 355 w 1142"/>
                <a:gd name="T11" fmla="*/ 1131 h 1146"/>
                <a:gd name="T12" fmla="*/ 438 w 1142"/>
                <a:gd name="T13" fmla="*/ 1119 h 1146"/>
                <a:gd name="T14" fmla="*/ 526 w 1142"/>
                <a:gd name="T15" fmla="*/ 1106 h 1146"/>
                <a:gd name="T16" fmla="*/ 614 w 1142"/>
                <a:gd name="T17" fmla="*/ 1087 h 1146"/>
                <a:gd name="T18" fmla="*/ 658 w 1142"/>
                <a:gd name="T19" fmla="*/ 1075 h 1146"/>
                <a:gd name="T20" fmla="*/ 701 w 1142"/>
                <a:gd name="T21" fmla="*/ 1064 h 1146"/>
                <a:gd name="T22" fmla="*/ 743 w 1142"/>
                <a:gd name="T23" fmla="*/ 1050 h 1146"/>
                <a:gd name="T24" fmla="*/ 783 w 1142"/>
                <a:gd name="T25" fmla="*/ 1035 h 1146"/>
                <a:gd name="T26" fmla="*/ 822 w 1142"/>
                <a:gd name="T27" fmla="*/ 1017 h 1146"/>
                <a:gd name="T28" fmla="*/ 860 w 1142"/>
                <a:gd name="T29" fmla="*/ 998 h 1146"/>
                <a:gd name="T30" fmla="*/ 895 w 1142"/>
                <a:gd name="T31" fmla="*/ 979 h 1146"/>
                <a:gd name="T32" fmla="*/ 927 w 1142"/>
                <a:gd name="T33" fmla="*/ 958 h 1146"/>
                <a:gd name="T34" fmla="*/ 958 w 1142"/>
                <a:gd name="T35" fmla="*/ 935 h 1146"/>
                <a:gd name="T36" fmla="*/ 985 w 1142"/>
                <a:gd name="T37" fmla="*/ 910 h 1146"/>
                <a:gd name="T38" fmla="*/ 1012 w 1142"/>
                <a:gd name="T39" fmla="*/ 883 h 1146"/>
                <a:gd name="T40" fmla="*/ 1033 w 1142"/>
                <a:gd name="T41" fmla="*/ 852 h 1146"/>
                <a:gd name="T42" fmla="*/ 1040 w 1142"/>
                <a:gd name="T43" fmla="*/ 841 h 1146"/>
                <a:gd name="T44" fmla="*/ 1060 w 1142"/>
                <a:gd name="T45" fmla="*/ 808 h 1146"/>
                <a:gd name="T46" fmla="*/ 1073 w 1142"/>
                <a:gd name="T47" fmla="*/ 783 h 1146"/>
                <a:gd name="T48" fmla="*/ 1085 w 1142"/>
                <a:gd name="T49" fmla="*/ 751 h 1146"/>
                <a:gd name="T50" fmla="*/ 1098 w 1142"/>
                <a:gd name="T51" fmla="*/ 712 h 1146"/>
                <a:gd name="T52" fmla="*/ 1112 w 1142"/>
                <a:gd name="T53" fmla="*/ 664 h 1146"/>
                <a:gd name="T54" fmla="*/ 1123 w 1142"/>
                <a:gd name="T55" fmla="*/ 610 h 1146"/>
                <a:gd name="T56" fmla="*/ 1133 w 1142"/>
                <a:gd name="T57" fmla="*/ 551 h 1146"/>
                <a:gd name="T58" fmla="*/ 1140 w 1142"/>
                <a:gd name="T59" fmla="*/ 482 h 1146"/>
                <a:gd name="T60" fmla="*/ 1142 w 1142"/>
                <a:gd name="T61" fmla="*/ 403 h 1146"/>
                <a:gd name="T62" fmla="*/ 1142 w 1142"/>
                <a:gd name="T63" fmla="*/ 317 h 1146"/>
                <a:gd name="T64" fmla="*/ 1136 w 1142"/>
                <a:gd name="T65" fmla="*/ 219 h 1146"/>
                <a:gd name="T66" fmla="*/ 1127 w 1142"/>
                <a:gd name="T67" fmla="*/ 115 h 1146"/>
                <a:gd name="T68" fmla="*/ 1110 w 1142"/>
                <a:gd name="T69" fmla="*/ 0 h 1146"/>
                <a:gd name="T70" fmla="*/ 0 1 256"/>
                <a:gd name="T71" fmla="*/ 0 1 256"/>
                <a:gd name="T72" fmla="*/ 0 1 256"/>
                <a:gd name="T73" fmla="*/ 0 1 256"/>
                <a:gd name="T74" fmla="*/ 0 1 256"/>
                <a:gd name="T75" fmla="*/ 0 1 256"/>
                <a:gd name="T76" fmla="*/ 0 1 256"/>
                <a:gd name="T77" fmla="*/ 0 1 256"/>
                <a:gd name="T78" fmla="*/ 0 1 256"/>
                <a:gd name="T79" fmla="*/ 0 1 256"/>
                <a:gd name="T80" fmla="*/ 0 1 256"/>
                <a:gd name="T81" fmla="*/ 0 1 256"/>
                <a:gd name="T82" fmla="*/ 0 1 256"/>
                <a:gd name="T83" fmla="*/ 0 1 256"/>
                <a:gd name="T84" fmla="*/ 0 1 256"/>
                <a:gd name="T85" fmla="*/ 0 1 256"/>
                <a:gd name="T86" fmla="*/ 0 1 256"/>
                <a:gd name="T87" fmla="*/ 0 1 256"/>
                <a:gd name="T88" fmla="*/ 0 1 256"/>
                <a:gd name="T89" fmla="*/ 0 1 256"/>
                <a:gd name="T90" fmla="*/ 0 1 256"/>
                <a:gd name="T91" fmla="*/ 0 1 256"/>
                <a:gd name="T92" fmla="*/ 0 1 256"/>
                <a:gd name="T93" fmla="*/ 0 1 256"/>
                <a:gd name="T94" fmla="*/ 0 1 256"/>
                <a:gd name="T95" fmla="*/ 0 1 256"/>
                <a:gd name="T96" fmla="*/ 0 1 256"/>
                <a:gd name="T97" fmla="*/ 0 1 256"/>
                <a:gd name="T98" fmla="*/ 0 1 256"/>
                <a:gd name="T99" fmla="*/ 0 1 256"/>
                <a:gd name="T100" fmla="*/ 0 1 256"/>
                <a:gd name="T101" fmla="*/ 0 1 256"/>
                <a:gd name="T102" fmla="*/ 0 1 256"/>
                <a:gd name="T103" fmla="*/ 0 1 256"/>
                <a:gd name="T104" fmla="*/ 0 1 256"/>
                <a:gd name="T105" fmla="*/ 0 w 1142"/>
                <a:gd name="T106" fmla="*/ 0 h 1146"/>
                <a:gd name="T107" fmla="*/ 0 w 1142"/>
                <a:gd name="T108" fmla="*/ 0 h 11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2" h="1146">
                  <a:moveTo>
                    <a:pt x="0" y="1144"/>
                  </a:moveTo>
                  <a:lnTo>
                    <a:pt x="36" y="1146"/>
                  </a:lnTo>
                  <a:lnTo>
                    <a:pt x="132" y="1144"/>
                  </a:lnTo>
                  <a:lnTo>
                    <a:pt x="200" y="1142"/>
                  </a:lnTo>
                  <a:lnTo>
                    <a:pt x="274" y="1136"/>
                  </a:lnTo>
                  <a:lnTo>
                    <a:pt x="355" y="1131"/>
                  </a:lnTo>
                  <a:lnTo>
                    <a:pt x="438" y="1119"/>
                  </a:lnTo>
                  <a:lnTo>
                    <a:pt x="526" y="1106"/>
                  </a:lnTo>
                  <a:lnTo>
                    <a:pt x="614" y="1087"/>
                  </a:lnTo>
                  <a:lnTo>
                    <a:pt x="658" y="1075"/>
                  </a:lnTo>
                  <a:lnTo>
                    <a:pt x="701" y="1064"/>
                  </a:lnTo>
                  <a:lnTo>
                    <a:pt x="743" y="1050"/>
                  </a:lnTo>
                  <a:lnTo>
                    <a:pt x="783" y="1035"/>
                  </a:lnTo>
                  <a:lnTo>
                    <a:pt x="822" y="1017"/>
                  </a:lnTo>
                  <a:lnTo>
                    <a:pt x="860" y="998"/>
                  </a:lnTo>
                  <a:lnTo>
                    <a:pt x="895" y="979"/>
                  </a:lnTo>
                  <a:lnTo>
                    <a:pt x="927" y="958"/>
                  </a:lnTo>
                  <a:lnTo>
                    <a:pt x="958" y="935"/>
                  </a:lnTo>
                  <a:lnTo>
                    <a:pt x="985" y="910"/>
                  </a:lnTo>
                  <a:lnTo>
                    <a:pt x="1012" y="883"/>
                  </a:lnTo>
                  <a:lnTo>
                    <a:pt x="1033" y="852"/>
                  </a:lnTo>
                  <a:lnTo>
                    <a:pt x="1040" y="841"/>
                  </a:lnTo>
                  <a:lnTo>
                    <a:pt x="1060" y="808"/>
                  </a:lnTo>
                  <a:lnTo>
                    <a:pt x="1073" y="783"/>
                  </a:lnTo>
                  <a:lnTo>
                    <a:pt x="1085" y="751"/>
                  </a:lnTo>
                  <a:lnTo>
                    <a:pt x="1098" y="712"/>
                  </a:lnTo>
                  <a:lnTo>
                    <a:pt x="1112" y="664"/>
                  </a:lnTo>
                  <a:lnTo>
                    <a:pt x="1123" y="610"/>
                  </a:lnTo>
                  <a:lnTo>
                    <a:pt x="1133" y="551"/>
                  </a:lnTo>
                  <a:lnTo>
                    <a:pt x="1140" y="482"/>
                  </a:lnTo>
                  <a:lnTo>
                    <a:pt x="1142" y="403"/>
                  </a:lnTo>
                  <a:lnTo>
                    <a:pt x="1142" y="317"/>
                  </a:lnTo>
                  <a:lnTo>
                    <a:pt x="1136" y="219"/>
                  </a:lnTo>
                  <a:lnTo>
                    <a:pt x="1127" y="115"/>
                  </a:lnTo>
                  <a:lnTo>
                    <a:pt x="1110" y="0"/>
                  </a:lnTo>
                </a:path>
              </a:pathLst>
            </a:custGeom>
            <a:noFill/>
            <a:ln w="12700" cap="flat" cmpd="sng" algn="ctr">
              <a:solidFill>
                <a:schemeClr val="accent1">
                  <a:alpha val="29000"/>
                </a:schemeClr>
              </a:solidFill>
              <a:prstDash val="solid"/>
              <a:round/>
              <a:headEnd type="none" w="med" len="med"/>
              <a:tailEnd type="none" w="med" len="med"/>
            </a:ln>
            <a:effectLst/>
          </p:spPr>
          <p:txBody>
            <a:bodyPr/>
            <a:lstStyle/>
            <a:p>
              <a:pPr>
                <a:defRPr/>
              </a:pPr>
              <a:endParaRPr kumimoji="0" lang="ja-JP" altLang="en-US">
                <a:latin typeface="+mn-lt"/>
                <a:ea typeface="+mn-ea"/>
              </a:endParaRPr>
            </a:p>
          </p:txBody>
        </p:sp>
        <p:sp>
          <p:nvSpPr>
            <p:cNvPr id="24" name="フリーフォーム 23"/>
            <p:cNvSpPr>
              <a:spLocks/>
            </p:cNvSpPr>
            <p:nvPr userDrawn="1"/>
          </p:nvSpPr>
          <p:spPr bwMode="auto">
            <a:xfrm>
              <a:off x="3381" y="1608"/>
              <a:ext cx="296" cy="246"/>
            </a:xfrm>
            <a:custGeom>
              <a:avLst/>
              <a:gdLst>
                <a:gd name="T0" fmla="*/ 0 w 309"/>
                <a:gd name="T1" fmla="*/ 0 h 263"/>
                <a:gd name="T2" fmla="*/ 39 w 309"/>
                <a:gd name="T3" fmla="*/ 19 h 263"/>
                <a:gd name="T4" fmla="*/ 79 w 309"/>
                <a:gd name="T5" fmla="*/ 42 h 263"/>
                <a:gd name="T6" fmla="*/ 131 w 309"/>
                <a:gd name="T7" fmla="*/ 73 h 263"/>
                <a:gd name="T8" fmla="*/ 156 w 309"/>
                <a:gd name="T9" fmla="*/ 90 h 263"/>
                <a:gd name="T10" fmla="*/ 183 w 309"/>
                <a:gd name="T11" fmla="*/ 111 h 263"/>
                <a:gd name="T12" fmla="*/ 209 w 309"/>
                <a:gd name="T13" fmla="*/ 132 h 263"/>
                <a:gd name="T14" fmla="*/ 232 w 309"/>
                <a:gd name="T15" fmla="*/ 155 h 263"/>
                <a:gd name="T16" fmla="*/ 257 w 309"/>
                <a:gd name="T17" fmla="*/ 180 h 263"/>
                <a:gd name="T18" fmla="*/ 277 w 309"/>
                <a:gd name="T19" fmla="*/ 205 h 263"/>
                <a:gd name="T20" fmla="*/ 296 w 309"/>
                <a:gd name="T21" fmla="*/ 234 h 263"/>
                <a:gd name="T22" fmla="*/ 309 w 309"/>
                <a:gd name="T23" fmla="*/ 263 h 263"/>
                <a:gd name="T24" fmla="*/ 0 1 256"/>
                <a:gd name="T25" fmla="*/ 0 1 256"/>
                <a:gd name="T26" fmla="*/ 0 1 256"/>
                <a:gd name="T27" fmla="*/ 0 1 256"/>
                <a:gd name="T28" fmla="*/ 0 1 256"/>
                <a:gd name="T29" fmla="*/ 0 1 256"/>
                <a:gd name="T30" fmla="*/ 0 1 256"/>
                <a:gd name="T31" fmla="*/ 0 1 256"/>
                <a:gd name="T32" fmla="*/ 0 1 256"/>
                <a:gd name="T33" fmla="*/ 0 1 256"/>
                <a:gd name="T34" fmla="*/ 0 1 256"/>
                <a:gd name="T35" fmla="*/ 0 1 256"/>
                <a:gd name="T36" fmla="*/ 0 w 309"/>
                <a:gd name="T37" fmla="*/ 0 h 263"/>
                <a:gd name="T38" fmla="*/ 0 w 309"/>
                <a:gd name="T39" fmla="*/ 0 h 2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9" h="263">
                  <a:moveTo>
                    <a:pt x="0" y="0"/>
                  </a:moveTo>
                  <a:lnTo>
                    <a:pt x="39" y="19"/>
                  </a:lnTo>
                  <a:lnTo>
                    <a:pt x="79" y="42"/>
                  </a:lnTo>
                  <a:lnTo>
                    <a:pt x="131" y="73"/>
                  </a:lnTo>
                  <a:lnTo>
                    <a:pt x="156" y="90"/>
                  </a:lnTo>
                  <a:lnTo>
                    <a:pt x="183" y="111"/>
                  </a:lnTo>
                  <a:lnTo>
                    <a:pt x="209" y="132"/>
                  </a:lnTo>
                  <a:lnTo>
                    <a:pt x="232" y="155"/>
                  </a:lnTo>
                  <a:lnTo>
                    <a:pt x="257" y="180"/>
                  </a:lnTo>
                  <a:lnTo>
                    <a:pt x="277" y="205"/>
                  </a:lnTo>
                  <a:lnTo>
                    <a:pt x="296" y="234"/>
                  </a:lnTo>
                  <a:lnTo>
                    <a:pt x="309" y="263"/>
                  </a:lnTo>
                </a:path>
              </a:pathLst>
            </a:custGeom>
            <a:noFill/>
            <a:ln w="12700" cap="flat" cmpd="sng" algn="ctr">
              <a:solidFill>
                <a:schemeClr val="accent1">
                  <a:alpha val="29000"/>
                </a:schemeClr>
              </a:solidFill>
              <a:prstDash val="solid"/>
              <a:round/>
              <a:headEnd type="none" w="med" len="med"/>
              <a:tailEnd type="none" w="med" len="med"/>
            </a:ln>
            <a:effectLst/>
          </p:spPr>
          <p:txBody>
            <a:bodyPr/>
            <a:lstStyle/>
            <a:p>
              <a:pPr>
                <a:defRPr/>
              </a:pPr>
              <a:endParaRPr kumimoji="0" lang="ja-JP" altLang="en-US">
                <a:latin typeface="+mn-lt"/>
                <a:ea typeface="+mn-ea"/>
              </a:endParaRPr>
            </a:p>
          </p:txBody>
        </p:sp>
        <p:sp>
          <p:nvSpPr>
            <p:cNvPr id="25" name="フリーフォーム 24"/>
            <p:cNvSpPr>
              <a:spLocks/>
            </p:cNvSpPr>
            <p:nvPr userDrawn="1"/>
          </p:nvSpPr>
          <p:spPr bwMode="auto">
            <a:xfrm>
              <a:off x="2079" y="2576"/>
              <a:ext cx="951" cy="157"/>
            </a:xfrm>
            <a:custGeom>
              <a:avLst/>
              <a:gdLst>
                <a:gd name="T0" fmla="*/ 0 w 960"/>
                <a:gd name="T1" fmla="*/ 0 h 157"/>
                <a:gd name="T2" fmla="*/ 98 w 960"/>
                <a:gd name="T3" fmla="*/ 27 h 157"/>
                <a:gd name="T4" fmla="*/ 209 w 960"/>
                <a:gd name="T5" fmla="*/ 53 h 157"/>
                <a:gd name="T6" fmla="*/ 340 w 960"/>
                <a:gd name="T7" fmla="*/ 84 h 157"/>
                <a:gd name="T8" fmla="*/ 493 w 960"/>
                <a:gd name="T9" fmla="*/ 113 h 157"/>
                <a:gd name="T10" fmla="*/ 572 w 960"/>
                <a:gd name="T11" fmla="*/ 126 h 157"/>
                <a:gd name="T12" fmla="*/ 654 w 960"/>
                <a:gd name="T13" fmla="*/ 138 h 157"/>
                <a:gd name="T14" fmla="*/ 735 w 960"/>
                <a:gd name="T15" fmla="*/ 146 h 157"/>
                <a:gd name="T16" fmla="*/ 812 w 960"/>
                <a:gd name="T17" fmla="*/ 153 h 157"/>
                <a:gd name="T18" fmla="*/ 887 w 960"/>
                <a:gd name="T19" fmla="*/ 157 h 157"/>
                <a:gd name="T20" fmla="*/ 960 w 960"/>
                <a:gd name="T21" fmla="*/ 155 h 157"/>
                <a:gd name="T22" fmla="*/ 0 1 256"/>
                <a:gd name="T23" fmla="*/ 0 1 256"/>
                <a:gd name="T24" fmla="*/ 0 1 256"/>
                <a:gd name="T25" fmla="*/ 0 1 256"/>
                <a:gd name="T26" fmla="*/ 0 1 256"/>
                <a:gd name="T27" fmla="*/ 0 1 256"/>
                <a:gd name="T28" fmla="*/ 0 1 256"/>
                <a:gd name="T29" fmla="*/ 0 1 256"/>
                <a:gd name="T30" fmla="*/ 0 1 256"/>
                <a:gd name="T31" fmla="*/ 0 1 256"/>
                <a:gd name="T32" fmla="*/ 0 1 256"/>
                <a:gd name="T33" fmla="*/ 0 w 960"/>
                <a:gd name="T34" fmla="*/ 0 h 157"/>
                <a:gd name="T35" fmla="*/ 0 w 960"/>
                <a:gd name="T36" fmla="*/ 0 h 1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0" h="157">
                  <a:moveTo>
                    <a:pt x="0" y="0"/>
                  </a:moveTo>
                  <a:lnTo>
                    <a:pt x="98" y="27"/>
                  </a:lnTo>
                  <a:lnTo>
                    <a:pt x="209" y="53"/>
                  </a:lnTo>
                  <a:lnTo>
                    <a:pt x="340" y="84"/>
                  </a:lnTo>
                  <a:lnTo>
                    <a:pt x="493" y="113"/>
                  </a:lnTo>
                  <a:lnTo>
                    <a:pt x="572" y="126"/>
                  </a:lnTo>
                  <a:lnTo>
                    <a:pt x="654" y="138"/>
                  </a:lnTo>
                  <a:lnTo>
                    <a:pt x="735" y="146"/>
                  </a:lnTo>
                  <a:lnTo>
                    <a:pt x="812" y="153"/>
                  </a:lnTo>
                  <a:lnTo>
                    <a:pt x="887" y="157"/>
                  </a:lnTo>
                  <a:lnTo>
                    <a:pt x="960" y="155"/>
                  </a:lnTo>
                </a:path>
              </a:pathLst>
            </a:custGeom>
            <a:noFill/>
            <a:ln w="12700" cap="flat" cmpd="sng" algn="ctr">
              <a:solidFill>
                <a:schemeClr val="accent1">
                  <a:alpha val="29000"/>
                </a:schemeClr>
              </a:solidFill>
              <a:prstDash val="solid"/>
              <a:round/>
              <a:headEnd type="none" w="med" len="med"/>
              <a:tailEnd type="none" w="med" len="med"/>
            </a:ln>
            <a:effectLst/>
          </p:spPr>
          <p:txBody>
            <a:bodyPr/>
            <a:lstStyle/>
            <a:p>
              <a:pPr>
                <a:defRPr/>
              </a:pPr>
              <a:endParaRPr kumimoji="0" lang="ja-JP" altLang="en-US">
                <a:latin typeface="+mn-lt"/>
                <a:ea typeface="+mn-ea"/>
              </a:endParaRPr>
            </a:p>
          </p:txBody>
        </p:sp>
      </p:grpSp>
      <p:sp>
        <p:nvSpPr>
          <p:cNvPr id="14" name="タイトル プレースホルダ 13"/>
          <p:cNvSpPr>
            <a:spLocks noGrp="1"/>
          </p:cNvSpPr>
          <p:nvPr>
            <p:ph type="title"/>
          </p:nvPr>
        </p:nvSpPr>
        <p:spPr>
          <a:xfrm>
            <a:off x="457200" y="428625"/>
            <a:ext cx="8229600" cy="1143000"/>
          </a:xfrm>
          <a:prstGeom prst="rect">
            <a:avLst/>
          </a:prstGeom>
          <a:effectLst>
            <a:softEdge rad="12700"/>
          </a:effectLst>
        </p:spPr>
        <p:txBody>
          <a:bodyPr vert="horz" rtlCol="0" anchor="ctr">
            <a:normAutofit/>
          </a:bodyPr>
          <a:lstStyle/>
          <a:p>
            <a:r>
              <a:rPr lang="ja-JP" altLang="en-US" smtClean="0"/>
              <a:t>マスタ タイトルの書式設定</a:t>
            </a:r>
            <a:endParaRPr lang="en-US"/>
          </a:p>
        </p:txBody>
      </p:sp>
      <p:sp>
        <p:nvSpPr>
          <p:cNvPr id="1031" name="テキスト プレースホルダ 12"/>
          <p:cNvSpPr>
            <a:spLocks noGrp="1"/>
          </p:cNvSpPr>
          <p:nvPr>
            <p:ph type="body" idx="1"/>
          </p:nvPr>
        </p:nvSpPr>
        <p:spPr bwMode="auto">
          <a:xfrm>
            <a:off x="457200" y="1601788"/>
            <a:ext cx="8229600" cy="4684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grpSp>
        <p:nvGrpSpPr>
          <p:cNvPr id="3" name="グループ化 2"/>
          <p:cNvGrpSpPr/>
          <p:nvPr/>
        </p:nvGrpSpPr>
        <p:grpSpPr>
          <a:xfrm>
            <a:off x="8072430" y="5827532"/>
            <a:ext cx="1071570" cy="1036602"/>
            <a:chOff x="6357950" y="5000636"/>
            <a:chExt cx="1071570" cy="1036602"/>
          </a:xfrm>
          <a:solidFill>
            <a:schemeClr val="accent1">
              <a:alpha val="30000"/>
            </a:schemeClr>
          </a:solidFill>
        </p:grpSpPr>
        <p:sp>
          <p:nvSpPr>
            <p:cNvPr id="33" name="フリーフォーム 32"/>
            <p:cNvSpPr>
              <a:spLocks/>
            </p:cNvSpPr>
            <p:nvPr/>
          </p:nvSpPr>
          <p:spPr bwMode="auto">
            <a:xfrm rot="21162566">
              <a:off x="6357950" y="5000636"/>
              <a:ext cx="1071570" cy="1036602"/>
            </a:xfrm>
            <a:custGeom>
              <a:avLst/>
              <a:gdLst>
                <a:gd name="T0" fmla="*/ 320675 w 551"/>
                <a:gd name="T1" fmla="*/ 11112 h 537"/>
                <a:gd name="T2" fmla="*/ 331787 w 551"/>
                <a:gd name="T3" fmla="*/ 11112 h 537"/>
                <a:gd name="T4" fmla="*/ 265112 w 551"/>
                <a:gd name="T5" fmla="*/ 93662 h 537"/>
                <a:gd name="T6" fmla="*/ 171450 w 551"/>
                <a:gd name="T7" fmla="*/ 185737 h 537"/>
                <a:gd name="T8" fmla="*/ 112712 w 551"/>
                <a:gd name="T9" fmla="*/ 334962 h 537"/>
                <a:gd name="T10" fmla="*/ 136525 w 551"/>
                <a:gd name="T11" fmla="*/ 495300 h 537"/>
                <a:gd name="T12" fmla="*/ 241300 w 551"/>
                <a:gd name="T13" fmla="*/ 633412 h 537"/>
                <a:gd name="T14" fmla="*/ 401637 w 551"/>
                <a:gd name="T15" fmla="*/ 715962 h 537"/>
                <a:gd name="T16" fmla="*/ 563562 w 551"/>
                <a:gd name="T17" fmla="*/ 715962 h 537"/>
                <a:gd name="T18" fmla="*/ 688975 w 551"/>
                <a:gd name="T19" fmla="*/ 600075 h 537"/>
                <a:gd name="T20" fmla="*/ 701675 w 551"/>
                <a:gd name="T21" fmla="*/ 495300 h 537"/>
                <a:gd name="T22" fmla="*/ 642937 w 551"/>
                <a:gd name="T23" fmla="*/ 358775 h 537"/>
                <a:gd name="T24" fmla="*/ 701675 w 551"/>
                <a:gd name="T25" fmla="*/ 404812 h 537"/>
                <a:gd name="T26" fmla="*/ 622300 w 551"/>
                <a:gd name="T27" fmla="*/ 288925 h 537"/>
                <a:gd name="T28" fmla="*/ 735012 w 551"/>
                <a:gd name="T29" fmla="*/ 392112 h 537"/>
                <a:gd name="T30" fmla="*/ 758825 w 551"/>
                <a:gd name="T31" fmla="*/ 471487 h 537"/>
                <a:gd name="T32" fmla="*/ 735012 w 551"/>
                <a:gd name="T33" fmla="*/ 587375 h 537"/>
                <a:gd name="T34" fmla="*/ 746125 w 551"/>
                <a:gd name="T35" fmla="*/ 577850 h 537"/>
                <a:gd name="T36" fmla="*/ 792162 w 551"/>
                <a:gd name="T37" fmla="*/ 495300 h 537"/>
                <a:gd name="T38" fmla="*/ 792162 w 551"/>
                <a:gd name="T39" fmla="*/ 415925 h 537"/>
                <a:gd name="T40" fmla="*/ 725487 w 551"/>
                <a:gd name="T41" fmla="*/ 263525 h 537"/>
                <a:gd name="T42" fmla="*/ 746125 w 551"/>
                <a:gd name="T43" fmla="*/ 242887 h 537"/>
                <a:gd name="T44" fmla="*/ 642937 w 551"/>
                <a:gd name="T45" fmla="*/ 160337 h 537"/>
                <a:gd name="T46" fmla="*/ 527050 w 551"/>
                <a:gd name="T47" fmla="*/ 139700 h 537"/>
                <a:gd name="T48" fmla="*/ 517525 w 551"/>
                <a:gd name="T49" fmla="*/ 127000 h 537"/>
                <a:gd name="T50" fmla="*/ 527050 w 551"/>
                <a:gd name="T51" fmla="*/ 103187 h 537"/>
                <a:gd name="T52" fmla="*/ 585787 w 551"/>
                <a:gd name="T53" fmla="*/ 80962 h 537"/>
                <a:gd name="T54" fmla="*/ 782637 w 551"/>
                <a:gd name="T55" fmla="*/ 196850 h 537"/>
                <a:gd name="T56" fmla="*/ 862012 w 551"/>
                <a:gd name="T57" fmla="*/ 334962 h 537"/>
                <a:gd name="T58" fmla="*/ 862012 w 551"/>
                <a:gd name="T59" fmla="*/ 495300 h 537"/>
                <a:gd name="T60" fmla="*/ 804862 w 551"/>
                <a:gd name="T61" fmla="*/ 669925 h 537"/>
                <a:gd name="T62" fmla="*/ 688975 w 551"/>
                <a:gd name="T63" fmla="*/ 785812 h 537"/>
                <a:gd name="T64" fmla="*/ 563562 w 551"/>
                <a:gd name="T65" fmla="*/ 842962 h 537"/>
                <a:gd name="T66" fmla="*/ 390525 w 551"/>
                <a:gd name="T67" fmla="*/ 852487 h 537"/>
                <a:gd name="T68" fmla="*/ 207962 w 551"/>
                <a:gd name="T69" fmla="*/ 793750 h 537"/>
                <a:gd name="T70" fmla="*/ 57150 w 551"/>
                <a:gd name="T71" fmla="*/ 669925 h 537"/>
                <a:gd name="T72" fmla="*/ 46037 w 551"/>
                <a:gd name="T73" fmla="*/ 611187 h 537"/>
                <a:gd name="T74" fmla="*/ 92075 w 551"/>
                <a:gd name="T75" fmla="*/ 690562 h 537"/>
                <a:gd name="T76" fmla="*/ 103187 w 551"/>
                <a:gd name="T77" fmla="*/ 681037 h 537"/>
                <a:gd name="T78" fmla="*/ 112712 w 551"/>
                <a:gd name="T79" fmla="*/ 690562 h 537"/>
                <a:gd name="T80" fmla="*/ 33337 w 551"/>
                <a:gd name="T81" fmla="*/ 528637 h 537"/>
                <a:gd name="T82" fmla="*/ 0 w 551"/>
                <a:gd name="T83" fmla="*/ 379412 h 537"/>
                <a:gd name="T84" fmla="*/ 9525 w 551"/>
                <a:gd name="T85" fmla="*/ 404812 h 537"/>
                <a:gd name="T86" fmla="*/ 46037 w 551"/>
                <a:gd name="T87" fmla="*/ 368300 h 537"/>
                <a:gd name="T88" fmla="*/ 79375 w 551"/>
                <a:gd name="T89" fmla="*/ 219075 h 537"/>
                <a:gd name="T90" fmla="*/ 182562 w 551"/>
                <a:gd name="T91" fmla="*/ 103187 h 537"/>
                <a:gd name="T92" fmla="*/ 265112 w 551"/>
                <a:gd name="T93" fmla="*/ 57150 h 537"/>
                <a:gd name="T94" fmla="*/ 311150 w 551"/>
                <a:gd name="T95" fmla="*/ 23812 h 537"/>
                <a:gd name="T96" fmla="*/ 0 1 256"/>
                <a:gd name="T97" fmla="*/ 0 1 256"/>
                <a:gd name="T98" fmla="*/ 0 1 256"/>
                <a:gd name="T99" fmla="*/ 0 1 256"/>
                <a:gd name="T100" fmla="*/ 0 1 256"/>
                <a:gd name="T101" fmla="*/ 0 1 256"/>
                <a:gd name="T102" fmla="*/ 0 1 256"/>
                <a:gd name="T103" fmla="*/ 0 1 256"/>
                <a:gd name="T104" fmla="*/ 0 1 256"/>
                <a:gd name="T105" fmla="*/ 0 1 256"/>
                <a:gd name="T106" fmla="*/ 0 1 256"/>
                <a:gd name="T107" fmla="*/ 0 1 256"/>
                <a:gd name="T108" fmla="*/ 0 1 256"/>
                <a:gd name="T109" fmla="*/ 0 1 256"/>
                <a:gd name="T110" fmla="*/ 0 1 256"/>
                <a:gd name="T111" fmla="*/ 0 1 256"/>
                <a:gd name="T112" fmla="*/ 0 1 256"/>
                <a:gd name="T113" fmla="*/ 0 1 256"/>
                <a:gd name="T114" fmla="*/ 0 1 256"/>
                <a:gd name="T115" fmla="*/ 0 1 256"/>
                <a:gd name="T116" fmla="*/ 0 1 256"/>
                <a:gd name="T117" fmla="*/ 0 1 256"/>
                <a:gd name="T118" fmla="*/ 0 1 256"/>
                <a:gd name="T119" fmla="*/ 0 1 256"/>
                <a:gd name="T120" fmla="*/ 0 1 256"/>
                <a:gd name="T121" fmla="*/ 0 1 256"/>
                <a:gd name="T122" fmla="*/ 0 1 256"/>
                <a:gd name="T123" fmla="*/ 0 1 256"/>
                <a:gd name="T124" fmla="*/ 0 1 256"/>
                <a:gd name="T125" fmla="*/ 0 1 256"/>
                <a:gd name="T126" fmla="*/ 0 1 256"/>
                <a:gd name="T127" fmla="*/ 0 1 256"/>
                <a:gd name="T128" fmla="*/ 0 1 256"/>
                <a:gd name="T129" fmla="*/ 0 1 256"/>
                <a:gd name="T130" fmla="*/ 0 1 256"/>
                <a:gd name="T131" fmla="*/ 0 1 256"/>
                <a:gd name="T132" fmla="*/ 0 1 256"/>
                <a:gd name="T133" fmla="*/ 0 1 256"/>
                <a:gd name="T134" fmla="*/ 0 1 256"/>
                <a:gd name="T135" fmla="*/ 0 1 256"/>
                <a:gd name="T136" fmla="*/ 0 1 256"/>
                <a:gd name="T137" fmla="*/ 0 1 256"/>
                <a:gd name="T138" fmla="*/ 0 1 256"/>
                <a:gd name="T139" fmla="*/ 0 1 256"/>
                <a:gd name="T140" fmla="*/ 0 1 256"/>
                <a:gd name="T141" fmla="*/ 0 1 256"/>
                <a:gd name="T142" fmla="*/ 0 1 256"/>
                <a:gd name="T143" fmla="*/ 0 1 256"/>
                <a:gd name="T144" fmla="*/ 0 w 551"/>
                <a:gd name="T145" fmla="*/ 0 h 537"/>
                <a:gd name="T146" fmla="*/ 0 w 551"/>
                <a:gd name="T147" fmla="*/ 0 h 5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1" h="537">
                  <a:moveTo>
                    <a:pt x="196" y="15"/>
                  </a:moveTo>
                  <a:lnTo>
                    <a:pt x="202" y="7"/>
                  </a:lnTo>
                  <a:lnTo>
                    <a:pt x="217" y="0"/>
                  </a:lnTo>
                  <a:lnTo>
                    <a:pt x="209" y="7"/>
                  </a:lnTo>
                  <a:lnTo>
                    <a:pt x="196" y="30"/>
                  </a:lnTo>
                  <a:lnTo>
                    <a:pt x="167" y="59"/>
                  </a:lnTo>
                  <a:lnTo>
                    <a:pt x="136" y="80"/>
                  </a:lnTo>
                  <a:lnTo>
                    <a:pt x="108" y="117"/>
                  </a:lnTo>
                  <a:lnTo>
                    <a:pt x="86" y="174"/>
                  </a:lnTo>
                  <a:lnTo>
                    <a:pt x="71" y="211"/>
                  </a:lnTo>
                  <a:lnTo>
                    <a:pt x="71" y="247"/>
                  </a:lnTo>
                  <a:lnTo>
                    <a:pt x="86" y="312"/>
                  </a:lnTo>
                  <a:lnTo>
                    <a:pt x="115" y="364"/>
                  </a:lnTo>
                  <a:lnTo>
                    <a:pt x="152" y="399"/>
                  </a:lnTo>
                  <a:lnTo>
                    <a:pt x="196" y="435"/>
                  </a:lnTo>
                  <a:lnTo>
                    <a:pt x="253" y="451"/>
                  </a:lnTo>
                  <a:lnTo>
                    <a:pt x="303" y="458"/>
                  </a:lnTo>
                  <a:lnTo>
                    <a:pt x="355" y="451"/>
                  </a:lnTo>
                  <a:lnTo>
                    <a:pt x="392" y="435"/>
                  </a:lnTo>
                  <a:lnTo>
                    <a:pt x="434" y="378"/>
                  </a:lnTo>
                  <a:lnTo>
                    <a:pt x="442" y="356"/>
                  </a:lnTo>
                  <a:lnTo>
                    <a:pt x="442" y="312"/>
                  </a:lnTo>
                  <a:lnTo>
                    <a:pt x="434" y="284"/>
                  </a:lnTo>
                  <a:lnTo>
                    <a:pt x="405" y="226"/>
                  </a:lnTo>
                  <a:lnTo>
                    <a:pt x="413" y="226"/>
                  </a:lnTo>
                  <a:lnTo>
                    <a:pt x="442" y="255"/>
                  </a:lnTo>
                  <a:lnTo>
                    <a:pt x="442" y="232"/>
                  </a:lnTo>
                  <a:lnTo>
                    <a:pt x="392" y="182"/>
                  </a:lnTo>
                  <a:lnTo>
                    <a:pt x="405" y="182"/>
                  </a:lnTo>
                  <a:lnTo>
                    <a:pt x="463" y="247"/>
                  </a:lnTo>
                  <a:lnTo>
                    <a:pt x="470" y="276"/>
                  </a:lnTo>
                  <a:lnTo>
                    <a:pt x="478" y="297"/>
                  </a:lnTo>
                  <a:lnTo>
                    <a:pt x="478" y="320"/>
                  </a:lnTo>
                  <a:lnTo>
                    <a:pt x="463" y="370"/>
                  </a:lnTo>
                  <a:lnTo>
                    <a:pt x="470" y="370"/>
                  </a:lnTo>
                  <a:lnTo>
                    <a:pt x="470" y="364"/>
                  </a:lnTo>
                  <a:lnTo>
                    <a:pt x="486" y="341"/>
                  </a:lnTo>
                  <a:lnTo>
                    <a:pt x="499" y="312"/>
                  </a:lnTo>
                  <a:lnTo>
                    <a:pt x="499" y="291"/>
                  </a:lnTo>
                  <a:lnTo>
                    <a:pt x="499" y="262"/>
                  </a:lnTo>
                  <a:lnTo>
                    <a:pt x="478" y="211"/>
                  </a:lnTo>
                  <a:lnTo>
                    <a:pt x="457" y="166"/>
                  </a:lnTo>
                  <a:lnTo>
                    <a:pt x="463" y="161"/>
                  </a:lnTo>
                  <a:lnTo>
                    <a:pt x="470" y="153"/>
                  </a:lnTo>
                  <a:lnTo>
                    <a:pt x="442" y="124"/>
                  </a:lnTo>
                  <a:lnTo>
                    <a:pt x="405" y="101"/>
                  </a:lnTo>
                  <a:lnTo>
                    <a:pt x="355" y="95"/>
                  </a:lnTo>
                  <a:lnTo>
                    <a:pt x="332" y="88"/>
                  </a:lnTo>
                  <a:lnTo>
                    <a:pt x="311" y="80"/>
                  </a:lnTo>
                  <a:lnTo>
                    <a:pt x="326" y="80"/>
                  </a:lnTo>
                  <a:lnTo>
                    <a:pt x="369" y="65"/>
                  </a:lnTo>
                  <a:lnTo>
                    <a:pt x="332" y="65"/>
                  </a:lnTo>
                  <a:lnTo>
                    <a:pt x="332" y="51"/>
                  </a:lnTo>
                  <a:lnTo>
                    <a:pt x="369" y="51"/>
                  </a:lnTo>
                  <a:lnTo>
                    <a:pt x="457" y="95"/>
                  </a:lnTo>
                  <a:lnTo>
                    <a:pt x="493" y="124"/>
                  </a:lnTo>
                  <a:lnTo>
                    <a:pt x="522" y="161"/>
                  </a:lnTo>
                  <a:lnTo>
                    <a:pt x="543" y="211"/>
                  </a:lnTo>
                  <a:lnTo>
                    <a:pt x="551" y="268"/>
                  </a:lnTo>
                  <a:lnTo>
                    <a:pt x="543" y="312"/>
                  </a:lnTo>
                  <a:lnTo>
                    <a:pt x="528" y="370"/>
                  </a:lnTo>
                  <a:lnTo>
                    <a:pt x="507" y="422"/>
                  </a:lnTo>
                  <a:lnTo>
                    <a:pt x="470" y="464"/>
                  </a:lnTo>
                  <a:lnTo>
                    <a:pt x="434" y="495"/>
                  </a:lnTo>
                  <a:lnTo>
                    <a:pt x="397" y="516"/>
                  </a:lnTo>
                  <a:lnTo>
                    <a:pt x="355" y="531"/>
                  </a:lnTo>
                  <a:lnTo>
                    <a:pt x="303" y="537"/>
                  </a:lnTo>
                  <a:lnTo>
                    <a:pt x="246" y="537"/>
                  </a:lnTo>
                  <a:lnTo>
                    <a:pt x="188" y="523"/>
                  </a:lnTo>
                  <a:lnTo>
                    <a:pt x="131" y="500"/>
                  </a:lnTo>
                  <a:lnTo>
                    <a:pt x="79" y="464"/>
                  </a:lnTo>
                  <a:lnTo>
                    <a:pt x="36" y="422"/>
                  </a:lnTo>
                  <a:lnTo>
                    <a:pt x="0" y="356"/>
                  </a:lnTo>
                  <a:lnTo>
                    <a:pt x="29" y="385"/>
                  </a:lnTo>
                  <a:lnTo>
                    <a:pt x="50" y="429"/>
                  </a:lnTo>
                  <a:lnTo>
                    <a:pt x="58" y="435"/>
                  </a:lnTo>
                  <a:lnTo>
                    <a:pt x="58" y="429"/>
                  </a:lnTo>
                  <a:lnTo>
                    <a:pt x="65" y="429"/>
                  </a:lnTo>
                  <a:lnTo>
                    <a:pt x="71" y="429"/>
                  </a:lnTo>
                  <a:lnTo>
                    <a:pt x="71" y="435"/>
                  </a:lnTo>
                  <a:lnTo>
                    <a:pt x="42" y="393"/>
                  </a:lnTo>
                  <a:lnTo>
                    <a:pt x="21" y="333"/>
                  </a:lnTo>
                  <a:lnTo>
                    <a:pt x="0" y="276"/>
                  </a:lnTo>
                  <a:lnTo>
                    <a:pt x="0" y="239"/>
                  </a:lnTo>
                  <a:lnTo>
                    <a:pt x="0" y="197"/>
                  </a:lnTo>
                  <a:lnTo>
                    <a:pt x="6" y="255"/>
                  </a:lnTo>
                  <a:lnTo>
                    <a:pt x="29" y="297"/>
                  </a:lnTo>
                  <a:lnTo>
                    <a:pt x="29" y="232"/>
                  </a:lnTo>
                  <a:lnTo>
                    <a:pt x="36" y="166"/>
                  </a:lnTo>
                  <a:lnTo>
                    <a:pt x="50" y="138"/>
                  </a:lnTo>
                  <a:lnTo>
                    <a:pt x="71" y="109"/>
                  </a:lnTo>
                  <a:lnTo>
                    <a:pt x="115" y="65"/>
                  </a:lnTo>
                  <a:lnTo>
                    <a:pt x="144" y="51"/>
                  </a:lnTo>
                  <a:lnTo>
                    <a:pt x="167" y="36"/>
                  </a:lnTo>
                  <a:lnTo>
                    <a:pt x="188" y="15"/>
                  </a:lnTo>
                  <a:lnTo>
                    <a:pt x="196" y="15"/>
                  </a:lnTo>
                  <a:close/>
                </a:path>
              </a:pathLst>
            </a:custGeom>
            <a:grp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34" name="フリーフォーム 33"/>
            <p:cNvSpPr>
              <a:spLocks/>
            </p:cNvSpPr>
            <p:nvPr/>
          </p:nvSpPr>
          <p:spPr bwMode="auto">
            <a:xfrm>
              <a:off x="6715140" y="5214950"/>
              <a:ext cx="431310" cy="71438"/>
            </a:xfrm>
            <a:custGeom>
              <a:avLst/>
              <a:gdLst>
                <a:gd name="T0" fmla="*/ 0 w 232"/>
                <a:gd name="T1" fmla="*/ 0 h 44"/>
                <a:gd name="T2" fmla="*/ 196850 w 232"/>
                <a:gd name="T3" fmla="*/ 12700 h 44"/>
                <a:gd name="T4" fmla="*/ 301625 w 232"/>
                <a:gd name="T5" fmla="*/ 36513 h 44"/>
                <a:gd name="T6" fmla="*/ 334963 w 232"/>
                <a:gd name="T7" fmla="*/ 46038 h 44"/>
                <a:gd name="T8" fmla="*/ 358775 w 232"/>
                <a:gd name="T9" fmla="*/ 58738 h 44"/>
                <a:gd name="T10" fmla="*/ 368300 w 232"/>
                <a:gd name="T11" fmla="*/ 69850 h 44"/>
                <a:gd name="T12" fmla="*/ 346075 w 232"/>
                <a:gd name="T13" fmla="*/ 69850 h 44"/>
                <a:gd name="T14" fmla="*/ 288925 w 232"/>
                <a:gd name="T15" fmla="*/ 46038 h 44"/>
                <a:gd name="T16" fmla="*/ 219075 w 232"/>
                <a:gd name="T17" fmla="*/ 36513 h 44"/>
                <a:gd name="T18" fmla="*/ 219075 w 232"/>
                <a:gd name="T19" fmla="*/ 46038 h 44"/>
                <a:gd name="T20" fmla="*/ 242888 w 232"/>
                <a:gd name="T21" fmla="*/ 69850 h 44"/>
                <a:gd name="T22" fmla="*/ 219075 w 232"/>
                <a:gd name="T23" fmla="*/ 69850 h 44"/>
                <a:gd name="T24" fmla="*/ 196850 w 232"/>
                <a:gd name="T25" fmla="*/ 58738 h 44"/>
                <a:gd name="T26" fmla="*/ 173038 w 232"/>
                <a:gd name="T27" fmla="*/ 46038 h 44"/>
                <a:gd name="T28" fmla="*/ 11113 w 232"/>
                <a:gd name="T29" fmla="*/ 0 h 44"/>
                <a:gd name="T30" fmla="*/ 0 w 232"/>
                <a:gd name="T31" fmla="*/ 0 h 44"/>
                <a:gd name="T32" fmla="*/ 0 1 256"/>
                <a:gd name="T33" fmla="*/ 0 1 256"/>
                <a:gd name="T34" fmla="*/ 0 1 256"/>
                <a:gd name="T35" fmla="*/ 0 1 256"/>
                <a:gd name="T36" fmla="*/ 0 1 256"/>
                <a:gd name="T37" fmla="*/ 0 1 256"/>
                <a:gd name="T38" fmla="*/ 0 1 256"/>
                <a:gd name="T39" fmla="*/ 0 1 256"/>
                <a:gd name="T40" fmla="*/ 0 1 256"/>
                <a:gd name="T41" fmla="*/ 0 1 256"/>
                <a:gd name="T42" fmla="*/ 0 1 256"/>
                <a:gd name="T43" fmla="*/ 0 1 256"/>
                <a:gd name="T44" fmla="*/ 0 1 256"/>
                <a:gd name="T45" fmla="*/ 0 1 256"/>
                <a:gd name="T46" fmla="*/ 0 1 256"/>
                <a:gd name="T47" fmla="*/ 0 1 256"/>
                <a:gd name="T48" fmla="*/ 0 w 232"/>
                <a:gd name="T49" fmla="*/ 0 h 44"/>
                <a:gd name="T50" fmla="*/ 0 w 232"/>
                <a:gd name="T51" fmla="*/ 0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2" h="44">
                  <a:moveTo>
                    <a:pt x="0" y="0"/>
                  </a:moveTo>
                  <a:lnTo>
                    <a:pt x="124" y="8"/>
                  </a:lnTo>
                  <a:lnTo>
                    <a:pt x="190" y="23"/>
                  </a:lnTo>
                  <a:lnTo>
                    <a:pt x="211" y="29"/>
                  </a:lnTo>
                  <a:lnTo>
                    <a:pt x="226" y="37"/>
                  </a:lnTo>
                  <a:lnTo>
                    <a:pt x="232" y="44"/>
                  </a:lnTo>
                  <a:lnTo>
                    <a:pt x="218" y="44"/>
                  </a:lnTo>
                  <a:lnTo>
                    <a:pt x="182" y="29"/>
                  </a:lnTo>
                  <a:lnTo>
                    <a:pt x="138" y="23"/>
                  </a:lnTo>
                  <a:lnTo>
                    <a:pt x="138" y="29"/>
                  </a:lnTo>
                  <a:lnTo>
                    <a:pt x="153" y="44"/>
                  </a:lnTo>
                  <a:lnTo>
                    <a:pt x="138" y="44"/>
                  </a:lnTo>
                  <a:lnTo>
                    <a:pt x="124" y="37"/>
                  </a:lnTo>
                  <a:lnTo>
                    <a:pt x="109" y="29"/>
                  </a:lnTo>
                  <a:lnTo>
                    <a:pt x="7" y="0"/>
                  </a:lnTo>
                  <a:lnTo>
                    <a:pt x="0" y="0"/>
                  </a:lnTo>
                  <a:close/>
                </a:path>
              </a:pathLst>
            </a:custGeom>
            <a:grp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sp>
          <p:nvSpPr>
            <p:cNvPr id="35" name="フリーフォーム 34"/>
            <p:cNvSpPr>
              <a:spLocks/>
            </p:cNvSpPr>
            <p:nvPr/>
          </p:nvSpPr>
          <p:spPr bwMode="auto">
            <a:xfrm>
              <a:off x="6786578" y="5357826"/>
              <a:ext cx="232643" cy="71242"/>
            </a:xfrm>
            <a:custGeom>
              <a:avLst/>
              <a:gdLst>
                <a:gd name="T0" fmla="*/ 0 w 94"/>
                <a:gd name="T1" fmla="*/ 0 h 29"/>
                <a:gd name="T2" fmla="*/ 82550 w 94"/>
                <a:gd name="T3" fmla="*/ 12700 h 29"/>
                <a:gd name="T4" fmla="*/ 149225 w 94"/>
                <a:gd name="T5" fmla="*/ 33338 h 29"/>
                <a:gd name="T6" fmla="*/ 149225 w 94"/>
                <a:gd name="T7" fmla="*/ 46038 h 29"/>
                <a:gd name="T8" fmla="*/ 127000 w 94"/>
                <a:gd name="T9" fmla="*/ 46038 h 29"/>
                <a:gd name="T10" fmla="*/ 69850 w 94"/>
                <a:gd name="T11" fmla="*/ 25400 h 29"/>
                <a:gd name="T12" fmla="*/ 11113 w 94"/>
                <a:gd name="T13" fmla="*/ 0 h 29"/>
                <a:gd name="T14" fmla="*/ 0 w 94"/>
                <a:gd name="T15" fmla="*/ 0 h 29"/>
                <a:gd name="T16" fmla="*/ 0 1 256"/>
                <a:gd name="T17" fmla="*/ 0 1 256"/>
                <a:gd name="T18" fmla="*/ 0 1 256"/>
                <a:gd name="T19" fmla="*/ 0 1 256"/>
                <a:gd name="T20" fmla="*/ 0 1 256"/>
                <a:gd name="T21" fmla="*/ 0 1 256"/>
                <a:gd name="T22" fmla="*/ 0 1 256"/>
                <a:gd name="T23" fmla="*/ 0 1 256"/>
                <a:gd name="T24" fmla="*/ 0 w 94"/>
                <a:gd name="T25" fmla="*/ 0 h 29"/>
                <a:gd name="T26" fmla="*/ 0 w 94"/>
                <a:gd name="T27" fmla="*/ 0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9">
                  <a:moveTo>
                    <a:pt x="0" y="0"/>
                  </a:moveTo>
                  <a:lnTo>
                    <a:pt x="52" y="8"/>
                  </a:lnTo>
                  <a:lnTo>
                    <a:pt x="94" y="21"/>
                  </a:lnTo>
                  <a:lnTo>
                    <a:pt x="94" y="29"/>
                  </a:lnTo>
                  <a:lnTo>
                    <a:pt x="80" y="29"/>
                  </a:lnTo>
                  <a:lnTo>
                    <a:pt x="44" y="16"/>
                  </a:lnTo>
                  <a:lnTo>
                    <a:pt x="7" y="0"/>
                  </a:lnTo>
                  <a:lnTo>
                    <a:pt x="0" y="0"/>
                  </a:lnTo>
                  <a:close/>
                </a:path>
              </a:pathLst>
            </a:custGeom>
            <a:grpFill/>
            <a:ln w="9525" cap="flat" cmpd="sng" algn="ctr">
              <a:noFill/>
              <a:prstDash val="solid"/>
              <a:miter lim="800000"/>
              <a:headEnd type="none" w="med" len="med"/>
              <a:tailEnd type="none" w="med" len="med"/>
            </a:ln>
            <a:effectLst/>
          </p:spPr>
          <p:txBody>
            <a:bodyPr/>
            <a:lstStyle/>
            <a:p>
              <a:pPr>
                <a:defRPr/>
              </a:pPr>
              <a:endParaRPr kumimoji="0" lang="ja-JP" altLang="en-US">
                <a:solidFill>
                  <a:srgbClr val="FF0000">
                    <a:alpha val="100000"/>
                  </a:srgbClr>
                </a:solidFill>
                <a:latin typeface="+mn-lt"/>
                <a:ea typeface="+mn-ea"/>
              </a:endParaRPr>
            </a:p>
          </p:txBody>
        </p:sp>
      </p:gr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HGｺﾞｼｯｸE" pitchFamily="49" charset="-128"/>
        </a:defRPr>
      </a:lvl2pPr>
      <a:lvl3pPr algn="ctr" rtl="0" eaLnBrk="0" fontAlgn="base" hangingPunct="0">
        <a:spcBef>
          <a:spcPct val="0"/>
        </a:spcBef>
        <a:spcAft>
          <a:spcPct val="0"/>
        </a:spcAft>
        <a:defRPr kumimoji="1" sz="4400">
          <a:solidFill>
            <a:schemeClr val="tx2"/>
          </a:solidFill>
          <a:latin typeface="Calibri" pitchFamily="34" charset="0"/>
          <a:ea typeface="HGｺﾞｼｯｸE" pitchFamily="49" charset="-128"/>
        </a:defRPr>
      </a:lvl3pPr>
      <a:lvl4pPr algn="ctr" rtl="0" eaLnBrk="0" fontAlgn="base" hangingPunct="0">
        <a:spcBef>
          <a:spcPct val="0"/>
        </a:spcBef>
        <a:spcAft>
          <a:spcPct val="0"/>
        </a:spcAft>
        <a:defRPr kumimoji="1" sz="4400">
          <a:solidFill>
            <a:schemeClr val="tx2"/>
          </a:solidFill>
          <a:latin typeface="Calibri" pitchFamily="34" charset="0"/>
          <a:ea typeface="HGｺﾞｼｯｸE" pitchFamily="49" charset="-128"/>
        </a:defRPr>
      </a:lvl4pPr>
      <a:lvl5pPr algn="ctr" rtl="0" eaLnBrk="0" fontAlgn="base" hangingPunct="0">
        <a:spcBef>
          <a:spcPct val="0"/>
        </a:spcBef>
        <a:spcAft>
          <a:spcPct val="0"/>
        </a:spcAft>
        <a:defRPr kumimoji="1" sz="4400">
          <a:solidFill>
            <a:schemeClr val="tx2"/>
          </a:solidFill>
          <a:latin typeface="Calibri" pitchFamily="34" charset="0"/>
          <a:ea typeface="HGｺﾞｼｯｸE" pitchFamily="49" charset="-128"/>
        </a:defRPr>
      </a:lvl5pPr>
      <a:lvl6pPr marL="457200" algn="ctr" rtl="0" fontAlgn="base">
        <a:spcBef>
          <a:spcPct val="0"/>
        </a:spcBef>
        <a:spcAft>
          <a:spcPct val="0"/>
        </a:spcAft>
        <a:defRPr kumimoji="1" sz="4400">
          <a:solidFill>
            <a:schemeClr val="tx2"/>
          </a:solidFill>
          <a:latin typeface="Calibri" pitchFamily="34" charset="0"/>
          <a:ea typeface="HGｺﾞｼｯｸE" pitchFamily="49" charset="-128"/>
        </a:defRPr>
      </a:lvl6pPr>
      <a:lvl7pPr marL="914400" algn="ctr" rtl="0" fontAlgn="base">
        <a:spcBef>
          <a:spcPct val="0"/>
        </a:spcBef>
        <a:spcAft>
          <a:spcPct val="0"/>
        </a:spcAft>
        <a:defRPr kumimoji="1" sz="4400">
          <a:solidFill>
            <a:schemeClr val="tx2"/>
          </a:solidFill>
          <a:latin typeface="Calibri" pitchFamily="34" charset="0"/>
          <a:ea typeface="HGｺﾞｼｯｸE" pitchFamily="49" charset="-128"/>
        </a:defRPr>
      </a:lvl7pPr>
      <a:lvl8pPr marL="1371600" algn="ctr" rtl="0" fontAlgn="base">
        <a:spcBef>
          <a:spcPct val="0"/>
        </a:spcBef>
        <a:spcAft>
          <a:spcPct val="0"/>
        </a:spcAft>
        <a:defRPr kumimoji="1" sz="4400">
          <a:solidFill>
            <a:schemeClr val="tx2"/>
          </a:solidFill>
          <a:latin typeface="Calibri" pitchFamily="34" charset="0"/>
          <a:ea typeface="HGｺﾞｼｯｸE" pitchFamily="49" charset="-128"/>
        </a:defRPr>
      </a:lvl8pPr>
      <a:lvl9pPr marL="1828800" algn="ctr" rtl="0" fontAlgn="base">
        <a:spcBef>
          <a:spcPct val="0"/>
        </a:spcBef>
        <a:spcAft>
          <a:spcPct val="0"/>
        </a:spcAft>
        <a:defRPr kumimoji="1" sz="4400">
          <a:solidFill>
            <a:schemeClr val="tx2"/>
          </a:solidFill>
          <a:latin typeface="Calibri" pitchFamily="34" charset="0"/>
          <a:ea typeface="HGｺﾞｼｯｸE" pitchFamily="49" charset="-128"/>
        </a:defRPr>
      </a:lvl9pPr>
    </p:titleStyle>
    <p:bodyStyle>
      <a:lvl1pPr marL="342900" indent="-342900" algn="l" rtl="0" eaLnBrk="0" fontAlgn="base" hangingPunct="0">
        <a:spcBef>
          <a:spcPct val="20000"/>
        </a:spcBef>
        <a:spcAft>
          <a:spcPct val="0"/>
        </a:spcAft>
        <a:buClr>
          <a:srgbClr val="C00000"/>
        </a:buClr>
        <a:buSzPct val="80000"/>
        <a:buFont typeface="Wingdings" pitchFamily="2" charset="2"/>
        <a:buChar char="l"/>
        <a:defRPr kumimoji="1" sz="3200">
          <a:solidFill>
            <a:schemeClr val="tx2"/>
          </a:solidFill>
          <a:latin typeface="+mn-lt"/>
          <a:ea typeface="+mn-ea"/>
          <a:cs typeface="+mn-cs"/>
        </a:defRPr>
      </a:lvl1pPr>
      <a:lvl2pPr marL="742950" indent="-285750" algn="l" rtl="0" eaLnBrk="0" fontAlgn="base" hangingPunct="0">
        <a:spcBef>
          <a:spcPct val="20000"/>
        </a:spcBef>
        <a:spcAft>
          <a:spcPct val="0"/>
        </a:spcAft>
        <a:buClr>
          <a:srgbClr val="C00000"/>
        </a:buClr>
        <a:buSzPct val="65000"/>
        <a:buFont typeface="Wingdings" pitchFamily="2" charset="2"/>
        <a:buChar char="l"/>
        <a:defRPr kumimoji="1" sz="2800">
          <a:solidFill>
            <a:schemeClr val="tx2"/>
          </a:solidFill>
          <a:latin typeface="+mn-lt"/>
          <a:ea typeface="+mn-ea"/>
          <a:cs typeface="+mn-cs"/>
        </a:defRPr>
      </a:lvl2pPr>
      <a:lvl3pPr marL="1143000" indent="-228600" algn="l" rtl="0" eaLnBrk="0" fontAlgn="base" hangingPunct="0">
        <a:spcBef>
          <a:spcPct val="20000"/>
        </a:spcBef>
        <a:spcAft>
          <a:spcPct val="0"/>
        </a:spcAft>
        <a:buClr>
          <a:srgbClr val="C00000"/>
        </a:buClr>
        <a:buSzPct val="60000"/>
        <a:buFont typeface="Wingdings" pitchFamily="2" charset="2"/>
        <a:buChar char="l"/>
        <a:defRPr kumimoji="1" sz="24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55000"/>
        <a:buFont typeface="Wingdings" pitchFamily="2" charset="2"/>
        <a:buChar char="l"/>
        <a:defRPr kumimoji="1" sz="2000">
          <a:solidFill>
            <a:schemeClr val="tx2"/>
          </a:solidFill>
          <a:latin typeface="+mn-lt"/>
          <a:ea typeface="+mn-ea"/>
          <a:cs typeface="+mn-cs"/>
        </a:defRPr>
      </a:lvl5pPr>
      <a:lvl6pPr marL="2514600" indent="-228600" algn="l" rtl="0" eaLnBrk="1" latinLnBrk="0" hangingPunct="1">
        <a:spcBef>
          <a:spcPct val="20000"/>
        </a:spcBef>
        <a:buClr>
          <a:schemeClr val="accent1"/>
        </a:buClr>
        <a:buSzPct val="50000"/>
        <a:buFont typeface="Wingdings"/>
        <a:buChar char="l"/>
        <a:defRPr kumimoji="1" sz="1900">
          <a:solidFill>
            <a:schemeClr val="accent1">
              <a:shade val="50000"/>
            </a:schemeClr>
          </a:solidFill>
          <a:latin typeface="+mn-lt"/>
          <a:ea typeface="+mn-ea"/>
          <a:cs typeface="+mn-cs"/>
        </a:defRPr>
      </a:lvl6pPr>
      <a:lvl7pPr marL="2971800" indent="-228600" algn="l" rtl="0" eaLnBrk="1" latinLnBrk="0" hangingPunct="1">
        <a:spcBef>
          <a:spcPct val="20000"/>
        </a:spcBef>
        <a:buClr>
          <a:schemeClr val="tx2"/>
        </a:buClr>
        <a:buSzPct val="50000"/>
        <a:buFont typeface="Wingdings"/>
        <a:buChar char="l"/>
        <a:defRPr kumimoji="1" lang="ja-JP" altLang="en-US" sz="1600" smtClean="0">
          <a:solidFill>
            <a:schemeClr val="accent1">
              <a:shade val="50000"/>
            </a:schemeClr>
          </a:solidFill>
          <a:latin typeface="+mn-lt"/>
          <a:ea typeface="+mn-ea"/>
          <a:cs typeface="+mn-cs"/>
        </a:defRPr>
      </a:lvl7pPr>
      <a:lvl8pPr marL="3429000" indent="-228600" algn="l" rtl="0" eaLnBrk="1" latinLnBrk="0" hangingPunct="1">
        <a:spcBef>
          <a:spcPct val="20000"/>
        </a:spcBef>
        <a:buClr>
          <a:schemeClr val="tx2"/>
        </a:buClr>
        <a:buSzPct val="50000"/>
        <a:buFont typeface="Wingdings"/>
        <a:buChar char="l"/>
        <a:defRPr kumimoji="1" lang="ja-JP" altLang="en-US" sz="1600" smtClean="0">
          <a:solidFill>
            <a:schemeClr val="accent1">
              <a:shade val="50000"/>
            </a:schemeClr>
          </a:solidFill>
          <a:latin typeface="+mn-lt"/>
          <a:ea typeface="+mn-ea"/>
          <a:cs typeface="+mn-cs"/>
        </a:defRPr>
      </a:lvl8pPr>
      <a:lvl9pPr marL="3886200" indent="-228600" algn="l" rtl="0" eaLnBrk="1" latinLnBrk="0" hangingPunct="1">
        <a:spcBef>
          <a:spcPct val="20000"/>
        </a:spcBef>
        <a:buClr>
          <a:schemeClr val="tx2"/>
        </a:buClr>
        <a:buSzPct val="50000"/>
        <a:buFont typeface="Wingdings"/>
        <a:buChar char="l"/>
        <a:defRPr kumimoji="1" lang="ja-JP" altLang="en-US" sz="1600" smtClean="0">
          <a:solidFill>
            <a:schemeClr val="accent1">
              <a:shade val="50000"/>
            </a:schemeClr>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タイトル 1"/>
          <p:cNvSpPr txBox="1">
            <a:spLocks/>
          </p:cNvSpPr>
          <p:nvPr/>
        </p:nvSpPr>
        <p:spPr bwMode="auto">
          <a:xfrm>
            <a:off x="0" y="2349500"/>
            <a:ext cx="9144000" cy="908050"/>
          </a:xfrm>
          <a:prstGeom prst="rect">
            <a:avLst/>
          </a:prstGeom>
          <a:noFill/>
          <a:ln w="9525">
            <a:noFill/>
            <a:miter lim="800000"/>
            <a:headEnd/>
            <a:tailEnd/>
          </a:ln>
        </p:spPr>
        <p:txBody>
          <a:bodyPr anchor="ctr"/>
          <a:lstStyle/>
          <a:p>
            <a:pPr algn="ctr"/>
            <a:r>
              <a:rPr lang="ja-JP" altLang="en-US" sz="4800" b="1" dirty="0" smtClean="0">
                <a:latin typeface="AR P丸ゴシック体M" pitchFamily="50" charset="-128"/>
                <a:ea typeface="AR P丸ゴシック体M" pitchFamily="50" charset="-128"/>
              </a:rPr>
              <a:t>東日本大震災被災地調査資料</a:t>
            </a:r>
            <a:endParaRPr lang="ja-JP" altLang="en-US" sz="4800" b="1" dirty="0">
              <a:latin typeface="AR P丸ゴシック体M" pitchFamily="50" charset="-128"/>
              <a:ea typeface="AR P丸ゴシック体M" pitchFamily="50" charset="-128"/>
            </a:endParaRPr>
          </a:p>
        </p:txBody>
      </p:sp>
      <p:sp>
        <p:nvSpPr>
          <p:cNvPr id="3" name="正方形/長方形 2"/>
          <p:cNvSpPr/>
          <p:nvPr/>
        </p:nvSpPr>
        <p:spPr>
          <a:xfrm>
            <a:off x="5580063" y="5661025"/>
            <a:ext cx="3132137" cy="631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1100" b="1" dirty="0">
                <a:solidFill>
                  <a:schemeClr val="tx1"/>
                </a:solidFill>
                <a:latin typeface="HGS創英丸ﾎﾟｯﾌﾟ体" pitchFamily="50" charset="-128"/>
                <a:ea typeface="HGS創英丸ﾎﾟｯﾌﾟ体" pitchFamily="50" charset="-128"/>
              </a:rPr>
              <a:t>一般社団法人</a:t>
            </a:r>
          </a:p>
          <a:p>
            <a:pPr>
              <a:defRPr/>
            </a:pPr>
            <a:r>
              <a:rPr lang="ja-JP" altLang="en-US" sz="2400" b="1" dirty="0">
                <a:solidFill>
                  <a:schemeClr val="tx1"/>
                </a:solidFill>
                <a:latin typeface="HGS創英丸ﾎﾟｯﾌﾟ体" pitchFamily="50" charset="-128"/>
                <a:ea typeface="HGS創英丸ﾎﾟｯﾌﾟ体" pitchFamily="50" charset="-128"/>
              </a:rPr>
              <a:t>循環型社会研究協会</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正方形/長方形 2"/>
          <p:cNvSpPr/>
          <p:nvPr/>
        </p:nvSpPr>
        <p:spPr>
          <a:xfrm>
            <a:off x="0" y="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0" b="1" dirty="0" smtClean="0">
                <a:ln w="1905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陸前高田①被災地</a:t>
            </a:r>
            <a:r>
              <a:rPr lang="ja-JP" altLang="en-US" sz="4000" b="1" dirty="0">
                <a:ln w="1905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泥土採取</a:t>
            </a:r>
          </a:p>
        </p:txBody>
      </p:sp>
      <p:sp>
        <p:nvSpPr>
          <p:cNvPr id="4" name="正方形/長方形 3"/>
          <p:cNvSpPr/>
          <p:nvPr/>
        </p:nvSpPr>
        <p:spPr>
          <a:xfrm>
            <a:off x="0" y="5300663"/>
            <a:ext cx="5220072" cy="155733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a:t>
            </a:r>
            <a:r>
              <a:rPr lang="ja-JP" altLang="en-US" b="1" dirty="0" smtClean="0"/>
              <a:t>塩分０</a:t>
            </a:r>
            <a:r>
              <a:rPr lang="en-US" altLang="ja-JP" b="1" dirty="0" smtClean="0"/>
              <a:t>.</a:t>
            </a:r>
            <a:r>
              <a:rPr lang="ja-JP" altLang="en-US" b="1" dirty="0" smtClean="0"/>
              <a:t>３％（常温）</a:t>
            </a:r>
            <a:r>
              <a:rPr lang="ja-JP" altLang="en-US" b="1" dirty="0" smtClean="0">
                <a:solidFill>
                  <a:schemeClr val="bg1"/>
                </a:solidFill>
              </a:rPr>
              <a:t>０</a:t>
            </a:r>
            <a:r>
              <a:rPr lang="en-US" altLang="ja-JP" b="1" dirty="0" smtClean="0">
                <a:solidFill>
                  <a:schemeClr val="bg1"/>
                </a:solidFill>
              </a:rPr>
              <a:t>.</a:t>
            </a:r>
            <a:r>
              <a:rPr lang="ja-JP" altLang="en-US" b="1" dirty="0" smtClean="0">
                <a:solidFill>
                  <a:schemeClr val="bg1"/>
                </a:solidFill>
              </a:rPr>
              <a:t>６</a:t>
            </a:r>
            <a:r>
              <a:rPr lang="en-US" altLang="ja-JP" b="1" dirty="0" smtClean="0">
                <a:solidFill>
                  <a:schemeClr val="bg1"/>
                </a:solidFill>
              </a:rPr>
              <a:t>%</a:t>
            </a:r>
            <a:r>
              <a:rPr lang="en-US" altLang="ja-JP" b="1" dirty="0" smtClean="0"/>
              <a:t>(</a:t>
            </a:r>
            <a:r>
              <a:rPr lang="ja-JP" altLang="en-US" b="1" dirty="0" smtClean="0"/>
              <a:t>６１℃</a:t>
            </a:r>
            <a:r>
              <a:rPr lang="en-US" altLang="ja-JP" b="1" dirty="0" smtClean="0"/>
              <a:t>)</a:t>
            </a:r>
            <a:endParaRPr lang="ja-JP" altLang="en-US" b="1" dirty="0" smtClean="0"/>
          </a:p>
          <a:p>
            <a:pPr>
              <a:defRPr/>
            </a:pPr>
            <a:endParaRPr lang="ja-JP" altLang="en-US" b="1" dirty="0"/>
          </a:p>
          <a:p>
            <a:pPr>
              <a:defRPr/>
            </a:pPr>
            <a:r>
              <a:rPr lang="ja-JP" altLang="en-US" b="1" dirty="0"/>
              <a:t>　</a:t>
            </a:r>
            <a:r>
              <a:rPr lang="ja-JP" altLang="en-US" b="1" dirty="0" smtClean="0"/>
              <a:t>ＥＣ　８</a:t>
            </a:r>
            <a:r>
              <a:rPr lang="en-US" altLang="ja-JP" b="1" dirty="0" smtClean="0"/>
              <a:t>.</a:t>
            </a:r>
            <a:r>
              <a:rPr lang="ja-JP" altLang="en-US" b="1" dirty="0" smtClean="0"/>
              <a:t>３５</a:t>
            </a:r>
            <a:r>
              <a:rPr lang="en-US" altLang="ja-JP" b="1" dirty="0" err="1" smtClean="0"/>
              <a:t>mS</a:t>
            </a:r>
            <a:r>
              <a:rPr lang="ja-JP" altLang="en-US" b="1" dirty="0" smtClean="0"/>
              <a:t>／ｃｍ　　２０</a:t>
            </a:r>
            <a:r>
              <a:rPr lang="en-US" altLang="ja-JP" b="1" dirty="0" smtClean="0"/>
              <a:t>.</a:t>
            </a:r>
            <a:r>
              <a:rPr lang="ja-JP" altLang="en-US" b="1" dirty="0" smtClean="0"/>
              <a:t>２℃　</a:t>
            </a:r>
            <a:endParaRPr lang="ja-JP" altLang="en-US" b="1" dirty="0"/>
          </a:p>
        </p:txBody>
      </p:sp>
      <p:pic>
        <p:nvPicPr>
          <p:cNvPr id="1026" name="Picture 2"/>
          <p:cNvPicPr>
            <a:picLocks noChangeAspect="1" noChangeArrowheads="1"/>
          </p:cNvPicPr>
          <p:nvPr/>
        </p:nvPicPr>
        <p:blipFill>
          <a:blip r:embed="rId3" cstate="print"/>
          <a:srcRect/>
          <a:stretch>
            <a:fillRect/>
          </a:stretch>
        </p:blipFill>
        <p:spPr bwMode="auto">
          <a:xfrm>
            <a:off x="7812360" y="3501008"/>
            <a:ext cx="1331640" cy="3356992"/>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1" y="1"/>
            <a:ext cx="1763687" cy="342900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7820025" y="0"/>
            <a:ext cx="1323975" cy="345566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rPr>
              <a:t>陸前高田①被災地海砂泥土混じり分析結果</a:t>
            </a:r>
          </a:p>
          <a:p>
            <a:endParaRPr lang="ja-JP" altLang="en-US" sz="900" b="1" dirty="0" smtClean="0">
              <a:solidFill>
                <a:schemeClr val="tx1"/>
              </a:solidFill>
            </a:endParaRPr>
          </a:p>
          <a:p>
            <a:r>
              <a:rPr kumimoji="1" lang="ja-JP" altLang="en-US" b="1" dirty="0" smtClean="0">
                <a:solidFill>
                  <a:schemeClr val="tx1"/>
                </a:solidFill>
              </a:rPr>
              <a:t>　砒素（Ａｓ）基準値０</a:t>
            </a:r>
            <a:r>
              <a:rPr kumimoji="1" lang="en-US" altLang="ja-JP" b="1" dirty="0" smtClean="0">
                <a:solidFill>
                  <a:schemeClr val="tx1"/>
                </a:solidFill>
              </a:rPr>
              <a:t>.</a:t>
            </a:r>
            <a:r>
              <a:rPr kumimoji="1" lang="ja-JP" altLang="en-US" b="1" dirty="0" smtClean="0">
                <a:solidFill>
                  <a:schemeClr val="tx1"/>
                </a:solidFill>
              </a:rPr>
              <a:t>００３ </a:t>
            </a:r>
            <a:r>
              <a:rPr kumimoji="1" lang="en-US" altLang="ja-JP" b="1" dirty="0" smtClean="0">
                <a:solidFill>
                  <a:schemeClr val="tx1"/>
                </a:solidFill>
              </a:rPr>
              <a:t>mg/ℓ</a:t>
            </a:r>
            <a:r>
              <a:rPr kumimoji="1" lang="ja-JP" altLang="en-US" b="1" dirty="0" smtClean="0">
                <a:solidFill>
                  <a:schemeClr val="tx1"/>
                </a:solidFill>
              </a:rPr>
              <a:t>未満　　　分析結果                 </a:t>
            </a:r>
            <a:r>
              <a:rPr kumimoji="1" lang="ja-JP" altLang="en-US" b="1" dirty="0" smtClean="0">
                <a:solidFill>
                  <a:srgbClr val="FF0000"/>
                </a:solidFill>
              </a:rPr>
              <a:t>０</a:t>
            </a:r>
            <a:r>
              <a:rPr kumimoji="1" lang="en-US" altLang="ja-JP" b="1" dirty="0" smtClean="0">
                <a:solidFill>
                  <a:srgbClr val="FF0000"/>
                </a:solidFill>
              </a:rPr>
              <a:t>.</a:t>
            </a:r>
            <a:r>
              <a:rPr kumimoji="1" lang="ja-JP" altLang="en-US" b="1" dirty="0" smtClean="0">
                <a:solidFill>
                  <a:srgbClr val="FF0000"/>
                </a:solidFill>
              </a:rPr>
              <a:t>００３</a:t>
            </a:r>
            <a:r>
              <a:rPr kumimoji="1" lang="en-US" altLang="ja-JP" b="1" dirty="0" smtClean="0">
                <a:solidFill>
                  <a:srgbClr val="FF0000"/>
                </a:solidFill>
              </a:rPr>
              <a:t>mg/ℓ</a:t>
            </a:r>
            <a:endParaRPr kumimoji="1" lang="ja-JP" altLang="en-US" b="1" dirty="0" smtClean="0">
              <a:solidFill>
                <a:srgbClr val="FF0000"/>
              </a:solidFill>
            </a:endParaRPr>
          </a:p>
          <a:p>
            <a:endParaRPr kumimoji="1" lang="ja-JP" altLang="en-US" sz="900" b="1" dirty="0" smtClean="0">
              <a:solidFill>
                <a:srgbClr val="FF0000"/>
              </a:solidFill>
            </a:endParaRPr>
          </a:p>
          <a:p>
            <a:r>
              <a:rPr kumimoji="1" lang="ja-JP" altLang="en-US" b="1" dirty="0" smtClean="0">
                <a:solidFill>
                  <a:srgbClr val="FF0000"/>
                </a:solidFill>
              </a:rPr>
              <a:t>　</a:t>
            </a:r>
            <a:r>
              <a:rPr kumimoji="1" lang="ja-JP" altLang="en-US" b="1" dirty="0" smtClean="0">
                <a:solidFill>
                  <a:schemeClr val="tx1"/>
                </a:solidFill>
              </a:rPr>
              <a:t>可溶性アルミニウム（Ａｌ）は、</a:t>
            </a:r>
            <a:r>
              <a:rPr lang="ja-JP" altLang="en-US" b="1" dirty="0" smtClean="0">
                <a:solidFill>
                  <a:schemeClr val="tx1"/>
                </a:solidFill>
              </a:rPr>
              <a:t>感受性植物及び好気性水生生物（微生物）</a:t>
            </a:r>
            <a:endParaRPr lang="en-US" altLang="ja-JP" b="1" dirty="0" smtClean="0">
              <a:solidFill>
                <a:schemeClr val="tx1"/>
              </a:solidFill>
            </a:endParaRPr>
          </a:p>
          <a:p>
            <a:r>
              <a:rPr kumimoji="1" lang="en-US" altLang="ja-JP" b="1" dirty="0" smtClean="0">
                <a:solidFill>
                  <a:srgbClr val="FF0000"/>
                </a:solidFill>
              </a:rPr>
              <a:t>                </a:t>
            </a:r>
            <a:r>
              <a:rPr kumimoji="1" lang="ja-JP" altLang="en-US" b="1" dirty="0" smtClean="0">
                <a:solidFill>
                  <a:srgbClr val="FF0000"/>
                </a:solidFill>
              </a:rPr>
              <a:t>　　　　　　　　　　　　</a:t>
            </a:r>
            <a:r>
              <a:rPr lang="ja-JP" altLang="en-US" b="1" dirty="0" smtClean="0">
                <a:solidFill>
                  <a:srgbClr val="FF0000"/>
                </a:solidFill>
              </a:rPr>
              <a:t>           </a:t>
            </a:r>
            <a:r>
              <a:rPr kumimoji="1" lang="ja-JP" altLang="en-US" b="1" dirty="0" smtClean="0">
                <a:solidFill>
                  <a:srgbClr val="FF0000"/>
                </a:solidFill>
              </a:rPr>
              <a:t>有害</a:t>
            </a:r>
            <a:r>
              <a:rPr lang="ja-JP" altLang="en-US" b="1" dirty="0" smtClean="0">
                <a:solidFill>
                  <a:srgbClr val="FF0000"/>
                </a:solidFill>
              </a:rPr>
              <a:t>値　       ０</a:t>
            </a:r>
            <a:r>
              <a:rPr lang="en-US" altLang="ja-JP" b="1" dirty="0" smtClean="0">
                <a:solidFill>
                  <a:srgbClr val="FF0000"/>
                </a:solidFill>
              </a:rPr>
              <a:t>.</a:t>
            </a:r>
            <a:r>
              <a:rPr lang="ja-JP" altLang="en-US" b="1" dirty="0" smtClean="0">
                <a:solidFill>
                  <a:srgbClr val="FF0000"/>
                </a:solidFill>
              </a:rPr>
              <a:t>０１ｍｇ／１００ｇ</a:t>
            </a:r>
            <a:r>
              <a:rPr lang="ja-JP" altLang="en-US" b="1" dirty="0" smtClean="0">
                <a:solidFill>
                  <a:schemeClr val="tx1"/>
                </a:solidFill>
              </a:rPr>
              <a:t>（文献）</a:t>
            </a:r>
            <a:endParaRPr kumimoji="1" lang="ja-JP" altLang="en-US" b="1" dirty="0" smtClean="0">
              <a:solidFill>
                <a:schemeClr val="tx1"/>
              </a:solidFill>
            </a:endParaRPr>
          </a:p>
          <a:p>
            <a:r>
              <a:rPr lang="ja-JP" altLang="en-US" b="1" dirty="0" smtClean="0">
                <a:solidFill>
                  <a:srgbClr val="FF0000"/>
                </a:solidFill>
              </a:rPr>
              <a:t>　　　　　　　　　　　　　　　　 　  </a:t>
            </a:r>
            <a:r>
              <a:rPr lang="ja-JP" altLang="en-US" b="1" dirty="0" smtClean="0">
                <a:solidFill>
                  <a:schemeClr val="tx1"/>
                </a:solidFill>
              </a:rPr>
              <a:t>分析結果      </a:t>
            </a:r>
            <a:r>
              <a:rPr lang="ja-JP" altLang="en-US" b="1" dirty="0" smtClean="0">
                <a:solidFill>
                  <a:srgbClr val="FF0000"/>
                </a:solidFill>
              </a:rPr>
              <a:t>０</a:t>
            </a:r>
            <a:r>
              <a:rPr lang="en-US" altLang="ja-JP" b="1" dirty="0" smtClean="0">
                <a:solidFill>
                  <a:srgbClr val="FF0000"/>
                </a:solidFill>
              </a:rPr>
              <a:t>.</a:t>
            </a:r>
            <a:r>
              <a:rPr lang="ja-JP" altLang="en-US" b="1" dirty="0" smtClean="0">
                <a:solidFill>
                  <a:srgbClr val="FF0000"/>
                </a:solidFill>
              </a:rPr>
              <a:t>１３</a:t>
            </a:r>
            <a:r>
              <a:rPr lang="en-US" altLang="ja-JP" b="1" dirty="0" smtClean="0">
                <a:solidFill>
                  <a:srgbClr val="FF0000"/>
                </a:solidFill>
              </a:rPr>
              <a:t>mg/ℓ</a:t>
            </a:r>
            <a:r>
              <a:rPr lang="ja-JP" altLang="en-US" b="1" dirty="0" smtClean="0">
                <a:solidFill>
                  <a:srgbClr val="FF0000"/>
                </a:solidFill>
              </a:rPr>
              <a:t>＝１</a:t>
            </a:r>
            <a:r>
              <a:rPr lang="en-US" altLang="ja-JP" b="1" dirty="0" smtClean="0">
                <a:solidFill>
                  <a:srgbClr val="FF0000"/>
                </a:solidFill>
              </a:rPr>
              <a:t>.</a:t>
            </a:r>
            <a:r>
              <a:rPr lang="ja-JP" altLang="en-US" b="1" dirty="0" smtClean="0">
                <a:solidFill>
                  <a:srgbClr val="FF0000"/>
                </a:solidFill>
              </a:rPr>
              <a:t>３ｍｇ／１００ｇ</a:t>
            </a:r>
            <a:endParaRPr lang="en-US" altLang="ja-JP" b="1" dirty="0" smtClean="0">
              <a:solidFill>
                <a:srgbClr val="FF0000"/>
              </a:solidFill>
            </a:endParaRPr>
          </a:p>
          <a:p>
            <a:endParaRPr kumimoji="1" lang="en-US" altLang="ja-JP" sz="900" b="1" dirty="0" smtClean="0">
              <a:solidFill>
                <a:srgbClr val="FF0000"/>
              </a:solidFill>
            </a:endParaRPr>
          </a:p>
          <a:p>
            <a:r>
              <a:rPr lang="en-US" altLang="ja-JP" b="1" dirty="0" smtClean="0">
                <a:solidFill>
                  <a:srgbClr val="FF0000"/>
                </a:solidFill>
              </a:rPr>
              <a:t>    </a:t>
            </a:r>
            <a:r>
              <a:rPr lang="ja-JP" altLang="en-US" b="1" dirty="0" smtClean="0">
                <a:solidFill>
                  <a:schemeClr val="tx1"/>
                </a:solidFill>
              </a:rPr>
              <a:t>電気伝導率</a:t>
            </a:r>
            <a:r>
              <a:rPr lang="ja-JP" altLang="en-US" sz="1600" b="1" dirty="0" smtClean="0">
                <a:solidFill>
                  <a:schemeClr val="tx1"/>
                </a:solidFill>
              </a:rPr>
              <a:t>（ＥＣ）土壌０</a:t>
            </a:r>
            <a:r>
              <a:rPr lang="en-US" altLang="ja-JP" sz="1600" b="1" dirty="0" smtClean="0">
                <a:solidFill>
                  <a:schemeClr val="tx1"/>
                </a:solidFill>
              </a:rPr>
              <a:t>.</a:t>
            </a:r>
            <a:r>
              <a:rPr lang="ja-JP" altLang="en-US" sz="1600" b="1" dirty="0" smtClean="0">
                <a:solidFill>
                  <a:schemeClr val="tx1"/>
                </a:solidFill>
              </a:rPr>
              <a:t>１ｍ</a:t>
            </a:r>
            <a:r>
              <a:rPr lang="en-US" altLang="ja-JP" sz="1600" b="1" dirty="0" smtClean="0">
                <a:solidFill>
                  <a:schemeClr val="tx1"/>
                </a:solidFill>
              </a:rPr>
              <a:t>S</a:t>
            </a:r>
            <a:r>
              <a:rPr lang="ja-JP" altLang="en-US" sz="1600" b="1" dirty="0" smtClean="0">
                <a:solidFill>
                  <a:schemeClr val="tx1"/>
                </a:solidFill>
              </a:rPr>
              <a:t>／㎝ </a:t>
            </a:r>
            <a:r>
              <a:rPr lang="ja-JP" altLang="en-US" b="1" dirty="0" smtClean="0">
                <a:solidFill>
                  <a:schemeClr val="tx1"/>
                </a:solidFill>
              </a:rPr>
              <a:t>     分析結果        </a:t>
            </a:r>
            <a:r>
              <a:rPr lang="ja-JP" altLang="en-US" sz="900" b="1" dirty="0" smtClean="0">
                <a:solidFill>
                  <a:schemeClr val="tx1"/>
                </a:solidFill>
              </a:rPr>
              <a:t> </a:t>
            </a:r>
            <a:r>
              <a:rPr lang="ja-JP" altLang="en-US" b="1" dirty="0" smtClean="0">
                <a:solidFill>
                  <a:srgbClr val="FF0000"/>
                </a:solidFill>
              </a:rPr>
              <a:t>２</a:t>
            </a:r>
            <a:r>
              <a:rPr lang="en-US" altLang="ja-JP" b="1" dirty="0" smtClean="0">
                <a:solidFill>
                  <a:srgbClr val="FF0000"/>
                </a:solidFill>
              </a:rPr>
              <a:t>.</a:t>
            </a:r>
            <a:r>
              <a:rPr lang="ja-JP" altLang="en-US" b="1" dirty="0" smtClean="0">
                <a:solidFill>
                  <a:srgbClr val="FF0000"/>
                </a:solidFill>
              </a:rPr>
              <a:t>９ｍＳ／㎝</a:t>
            </a:r>
          </a:p>
          <a:p>
            <a:endParaRPr kumimoji="1" lang="ja-JP" altLang="en-US" sz="900" b="1" dirty="0" smtClean="0">
              <a:solidFill>
                <a:srgbClr val="FF0000"/>
              </a:solidFill>
            </a:endParaRPr>
          </a:p>
          <a:p>
            <a:r>
              <a:rPr lang="en-US" altLang="ja-JP" b="1" dirty="0" smtClean="0">
                <a:solidFill>
                  <a:srgbClr val="FF0000"/>
                </a:solidFill>
              </a:rPr>
              <a:t>    </a:t>
            </a:r>
            <a:r>
              <a:rPr lang="ja-JP" altLang="en-US" b="1" dirty="0" smtClean="0">
                <a:solidFill>
                  <a:schemeClr val="tx1"/>
                </a:solidFill>
              </a:rPr>
              <a:t>塩分（常温１２℃）　　　　　　         簡易塩分計   </a:t>
            </a:r>
            <a:r>
              <a:rPr lang="ja-JP" altLang="en-US" b="1" dirty="0" smtClean="0">
                <a:solidFill>
                  <a:srgbClr val="FF0000"/>
                </a:solidFill>
              </a:rPr>
              <a:t>０</a:t>
            </a:r>
            <a:r>
              <a:rPr lang="en-US" altLang="ja-JP" b="1" dirty="0" smtClean="0">
                <a:solidFill>
                  <a:srgbClr val="FF0000"/>
                </a:solidFill>
              </a:rPr>
              <a:t>.</a:t>
            </a:r>
            <a:r>
              <a:rPr lang="ja-JP" altLang="en-US" b="1" dirty="0" smtClean="0">
                <a:solidFill>
                  <a:srgbClr val="FF0000"/>
                </a:solidFill>
              </a:rPr>
              <a:t>３％</a:t>
            </a:r>
            <a:endParaRPr lang="en-US" altLang="ja-JP" b="1" dirty="0" smtClean="0">
              <a:solidFill>
                <a:srgbClr val="FF0000"/>
              </a:solidFill>
            </a:endParaRPr>
          </a:p>
          <a:p>
            <a:r>
              <a:rPr kumimoji="1" lang="en-US" altLang="ja-JP" b="1" dirty="0" smtClean="0">
                <a:solidFill>
                  <a:schemeClr val="tx1"/>
                </a:solidFill>
              </a:rPr>
              <a:t>        </a:t>
            </a:r>
            <a:r>
              <a:rPr kumimoji="1" lang="en-US" altLang="ja-JP" b="1" dirty="0" smtClean="0">
                <a:solidFill>
                  <a:schemeClr val="tx1"/>
                </a:solidFill>
                <a:latin typeface="ＭＳ 明朝"/>
                <a:ea typeface="ＭＳ 明朝"/>
              </a:rPr>
              <a:t>〃</a:t>
            </a:r>
            <a:r>
              <a:rPr kumimoji="1" lang="en-US" altLang="ja-JP" sz="1200" b="1" dirty="0" smtClean="0">
                <a:solidFill>
                  <a:schemeClr val="tx1"/>
                </a:solidFill>
                <a:latin typeface="ＭＳ 明朝"/>
                <a:ea typeface="ＭＳ 明朝"/>
              </a:rPr>
              <a:t> </a:t>
            </a:r>
            <a:r>
              <a:rPr kumimoji="1" lang="ja-JP" altLang="en-US" b="1" dirty="0" smtClean="0">
                <a:solidFill>
                  <a:schemeClr val="tx1"/>
                </a:solidFill>
                <a:latin typeface="ＭＳ 明朝"/>
                <a:ea typeface="ＭＳ 明朝"/>
              </a:rPr>
              <a:t>（加熱６５℃）　　　　　　  </a:t>
            </a:r>
            <a:r>
              <a:rPr kumimoji="1" lang="ja-JP" altLang="en-US" sz="900" b="1" dirty="0" smtClean="0">
                <a:solidFill>
                  <a:schemeClr val="tx1"/>
                </a:solidFill>
                <a:latin typeface="ＭＳ 明朝"/>
                <a:ea typeface="ＭＳ 明朝"/>
              </a:rPr>
              <a:t> </a:t>
            </a:r>
            <a:r>
              <a:rPr kumimoji="1" lang="ja-JP" altLang="en-US" sz="1200" b="1" dirty="0" smtClean="0">
                <a:solidFill>
                  <a:schemeClr val="tx1"/>
                </a:solidFill>
                <a:latin typeface="ＭＳ 明朝"/>
                <a:ea typeface="ＭＳ 明朝"/>
              </a:rPr>
              <a:t> </a:t>
            </a:r>
            <a:r>
              <a:rPr kumimoji="1" lang="ja-JP" altLang="en-US" b="1" dirty="0" smtClean="0">
                <a:solidFill>
                  <a:schemeClr val="tx1"/>
                </a:solidFill>
                <a:latin typeface="ＭＳ 明朝"/>
                <a:ea typeface="ＭＳ 明朝"/>
              </a:rPr>
              <a:t>簡易塩分計　</a:t>
            </a:r>
            <a:r>
              <a:rPr kumimoji="1" lang="ja-JP" altLang="en-US" b="1" dirty="0" smtClean="0">
                <a:solidFill>
                  <a:srgbClr val="FF0000"/>
                </a:solidFill>
                <a:latin typeface="ＭＳ 明朝"/>
                <a:ea typeface="ＭＳ 明朝"/>
              </a:rPr>
              <a:t>０</a:t>
            </a:r>
            <a:r>
              <a:rPr kumimoji="1" lang="en-US" altLang="ja-JP" b="1" dirty="0" smtClean="0">
                <a:solidFill>
                  <a:srgbClr val="FF0000"/>
                </a:solidFill>
                <a:latin typeface="ＭＳ 明朝"/>
                <a:ea typeface="ＭＳ 明朝"/>
              </a:rPr>
              <a:t>.</a:t>
            </a:r>
            <a:r>
              <a:rPr kumimoji="1" lang="ja-JP" altLang="en-US" b="1" dirty="0" smtClean="0">
                <a:solidFill>
                  <a:srgbClr val="FF0000"/>
                </a:solidFill>
                <a:latin typeface="ＭＳ 明朝"/>
                <a:ea typeface="ＭＳ 明朝"/>
              </a:rPr>
              <a:t>６％</a:t>
            </a:r>
          </a:p>
          <a:p>
            <a:endParaRPr lang="ja-JP" altLang="en-US" sz="900" b="1" dirty="0" smtClean="0">
              <a:solidFill>
                <a:srgbClr val="FF0000"/>
              </a:solidFill>
              <a:latin typeface="ＭＳ 明朝"/>
              <a:ea typeface="ＭＳ 明朝"/>
            </a:endParaRPr>
          </a:p>
          <a:p>
            <a:r>
              <a:rPr lang="ja-JP" altLang="en-US" b="1" dirty="0" smtClean="0">
                <a:solidFill>
                  <a:srgbClr val="FF0000"/>
                </a:solidFill>
                <a:latin typeface="ＭＳ 明朝"/>
                <a:ea typeface="ＭＳ 明朝"/>
              </a:rPr>
              <a:t> </a:t>
            </a:r>
            <a:r>
              <a:rPr lang="ja-JP" altLang="en-US" sz="900" b="1" dirty="0" smtClean="0">
                <a:solidFill>
                  <a:srgbClr val="FF0000"/>
                </a:solidFill>
                <a:latin typeface="ＭＳ 明朝"/>
                <a:ea typeface="ＭＳ 明朝"/>
              </a:rPr>
              <a:t> </a:t>
            </a:r>
            <a:r>
              <a:rPr kumimoji="1" lang="ja-JP" altLang="en-US" b="1" dirty="0" smtClean="0">
                <a:solidFill>
                  <a:schemeClr val="tx1"/>
                </a:solidFill>
                <a:latin typeface="ＭＳ 明朝"/>
                <a:ea typeface="ＭＳ 明朝"/>
              </a:rPr>
              <a:t>水素イオン指数（ｐＨ）７以下　               </a:t>
            </a:r>
            <a:r>
              <a:rPr kumimoji="1" lang="ja-JP" altLang="en-US" sz="900" b="1" dirty="0" smtClean="0">
                <a:solidFill>
                  <a:schemeClr val="tx1"/>
                </a:solidFill>
                <a:latin typeface="ＭＳ 明朝"/>
                <a:ea typeface="ＭＳ 明朝"/>
              </a:rPr>
              <a:t> </a:t>
            </a:r>
            <a:r>
              <a:rPr kumimoji="1" lang="ja-JP" altLang="en-US" b="1" dirty="0" smtClean="0">
                <a:solidFill>
                  <a:srgbClr val="FF0000"/>
                </a:solidFill>
                <a:latin typeface="ＭＳ 明朝"/>
                <a:ea typeface="ＭＳ 明朝"/>
              </a:rPr>
              <a:t>８</a:t>
            </a:r>
            <a:r>
              <a:rPr kumimoji="1" lang="en-US" altLang="ja-JP" b="1" dirty="0" smtClean="0">
                <a:solidFill>
                  <a:srgbClr val="FF0000"/>
                </a:solidFill>
                <a:latin typeface="ＭＳ 明朝"/>
                <a:ea typeface="ＭＳ 明朝"/>
              </a:rPr>
              <a:t>.</a:t>
            </a:r>
            <a:r>
              <a:rPr kumimoji="1" lang="ja-JP" altLang="en-US" b="1" dirty="0" smtClean="0">
                <a:solidFill>
                  <a:srgbClr val="FF0000"/>
                </a:solidFill>
                <a:latin typeface="ＭＳ 明朝"/>
                <a:ea typeface="ＭＳ 明朝"/>
              </a:rPr>
              <a:t>０</a:t>
            </a:r>
            <a:endParaRPr kumimoji="1" lang="en-US" altLang="ja-JP" b="1" dirty="0" smtClean="0">
              <a:solidFill>
                <a:srgbClr val="FF0000"/>
              </a:solidFill>
              <a:latin typeface="ＭＳ 明朝"/>
              <a:ea typeface="ＭＳ 明朝"/>
            </a:endParaRPr>
          </a:p>
          <a:p>
            <a:endParaRPr lang="en-US" altLang="ja-JP" sz="900" b="1" dirty="0" smtClean="0">
              <a:solidFill>
                <a:srgbClr val="FF0000"/>
              </a:solidFill>
              <a:latin typeface="ＭＳ 明朝"/>
              <a:ea typeface="ＭＳ 明朝"/>
            </a:endParaRPr>
          </a:p>
          <a:p>
            <a:r>
              <a:rPr kumimoji="1" lang="ja-JP" altLang="en-US" b="1" dirty="0" smtClean="0">
                <a:solidFill>
                  <a:schemeClr val="tx1"/>
                </a:solidFill>
                <a:latin typeface="ＭＳ 明朝"/>
                <a:ea typeface="ＭＳ 明朝"/>
              </a:rPr>
              <a:t>　以上が分析の結果であり、有害重金属である砒素が</a:t>
            </a:r>
            <a:r>
              <a:rPr lang="ja-JP" altLang="en-US" b="1" dirty="0" smtClean="0">
                <a:solidFill>
                  <a:schemeClr val="tx1"/>
                </a:solidFill>
                <a:latin typeface="ＭＳ 明朝"/>
                <a:ea typeface="ＭＳ 明朝"/>
              </a:rPr>
              <a:t>通水性が良い砂であるにも関わらず、</a:t>
            </a:r>
            <a:r>
              <a:rPr kumimoji="1" lang="ja-JP" altLang="en-US" b="1" dirty="0" smtClean="0">
                <a:solidFill>
                  <a:schemeClr val="tx1"/>
                </a:solidFill>
                <a:latin typeface="ＭＳ 明朝"/>
                <a:ea typeface="ＭＳ 明朝"/>
              </a:rPr>
              <a:t>水質汚染環境基準値の０</a:t>
            </a:r>
            <a:r>
              <a:rPr kumimoji="1" lang="en-US" altLang="ja-JP" b="1" dirty="0" smtClean="0">
                <a:solidFill>
                  <a:schemeClr val="tx1"/>
                </a:solidFill>
                <a:latin typeface="ＭＳ 明朝"/>
                <a:ea typeface="ＭＳ 明朝"/>
              </a:rPr>
              <a:t>.</a:t>
            </a:r>
            <a:r>
              <a:rPr kumimoji="1" lang="ja-JP" altLang="en-US" b="1" dirty="0" smtClean="0">
                <a:solidFill>
                  <a:schemeClr val="tx1"/>
                </a:solidFill>
                <a:latin typeface="ＭＳ 明朝"/>
                <a:ea typeface="ＭＳ 明朝"/>
              </a:rPr>
              <a:t>００３であり問題である。</a:t>
            </a:r>
            <a:endParaRPr kumimoji="1" lang="en-US" altLang="ja-JP" b="1" dirty="0" smtClean="0">
              <a:solidFill>
                <a:schemeClr val="tx1"/>
              </a:solidFill>
              <a:latin typeface="ＭＳ 明朝"/>
              <a:ea typeface="ＭＳ 明朝"/>
            </a:endParaRPr>
          </a:p>
          <a:p>
            <a:r>
              <a:rPr lang="ja-JP" altLang="en-US" b="1" dirty="0" smtClean="0">
                <a:solidFill>
                  <a:schemeClr val="tx1"/>
                </a:solidFill>
              </a:rPr>
              <a:t>その他、特に問題となる物質は可溶性アルミニウムの存在であり嫌気性腐敗病原菌（腸内細菌チフス）の異常繁殖など、軽金属の銀，銅についで電気伝導性が良いことから電気伝導率が２</a:t>
            </a:r>
            <a:r>
              <a:rPr lang="en-US" altLang="ja-JP" b="1" dirty="0" smtClean="0">
                <a:solidFill>
                  <a:schemeClr val="tx1"/>
                </a:solidFill>
              </a:rPr>
              <a:t>.</a:t>
            </a:r>
            <a:r>
              <a:rPr lang="ja-JP" altLang="en-US" b="1" dirty="0" smtClean="0">
                <a:solidFill>
                  <a:schemeClr val="tx1"/>
                </a:solidFill>
              </a:rPr>
              <a:t>９</a:t>
            </a:r>
            <a:r>
              <a:rPr lang="en-US" altLang="ja-JP" b="1" dirty="0" err="1" smtClean="0">
                <a:solidFill>
                  <a:schemeClr val="tx1"/>
                </a:solidFill>
              </a:rPr>
              <a:t>mS</a:t>
            </a:r>
            <a:r>
              <a:rPr lang="ja-JP" altLang="en-US" b="1" dirty="0" smtClean="0">
                <a:solidFill>
                  <a:schemeClr val="tx1"/>
                </a:solidFill>
              </a:rPr>
              <a:t>／㎝とやや広くなっている。</a:t>
            </a:r>
          </a:p>
          <a:p>
            <a:endParaRPr lang="ja-JP" altLang="en-US" sz="900" b="1" dirty="0" smtClean="0">
              <a:solidFill>
                <a:schemeClr val="tx1"/>
              </a:solidFill>
            </a:endParaRPr>
          </a:p>
          <a:p>
            <a:r>
              <a:rPr kumimoji="1" lang="ja-JP" altLang="en-US" b="1" dirty="0" smtClean="0">
                <a:solidFill>
                  <a:schemeClr val="tx1"/>
                </a:solidFill>
              </a:rPr>
              <a:t>　また、塩分濃度が常温１２℃時</a:t>
            </a:r>
            <a:r>
              <a:rPr lang="ja-JP" altLang="en-US" b="1" dirty="0" smtClean="0">
                <a:solidFill>
                  <a:schemeClr val="tx1"/>
                </a:solidFill>
              </a:rPr>
              <a:t>０</a:t>
            </a:r>
            <a:r>
              <a:rPr lang="en-US" altLang="ja-JP" b="1" dirty="0" smtClean="0">
                <a:solidFill>
                  <a:schemeClr val="tx1"/>
                </a:solidFill>
              </a:rPr>
              <a:t>.</a:t>
            </a:r>
            <a:r>
              <a:rPr lang="ja-JP" altLang="en-US" b="1" dirty="0" smtClean="0">
                <a:solidFill>
                  <a:schemeClr val="tx1"/>
                </a:solidFill>
              </a:rPr>
              <a:t>３％</a:t>
            </a:r>
            <a:r>
              <a:rPr kumimoji="1" lang="en-US" altLang="ja-JP" b="1" dirty="0" smtClean="0">
                <a:solidFill>
                  <a:srgbClr val="FF0000"/>
                </a:solidFill>
              </a:rPr>
              <a:t> </a:t>
            </a:r>
            <a:r>
              <a:rPr lang="ja-JP" altLang="en-US" b="1" dirty="0" smtClean="0">
                <a:solidFill>
                  <a:schemeClr val="tx1"/>
                </a:solidFill>
              </a:rPr>
              <a:t>で６５℃まで加熱した際は０</a:t>
            </a:r>
            <a:r>
              <a:rPr lang="en-US" altLang="ja-JP" b="1" dirty="0" smtClean="0">
                <a:solidFill>
                  <a:schemeClr val="tx1"/>
                </a:solidFill>
              </a:rPr>
              <a:t>.</a:t>
            </a:r>
            <a:r>
              <a:rPr lang="ja-JP" altLang="en-US" b="1" dirty="0" smtClean="0">
                <a:solidFill>
                  <a:schemeClr val="tx1"/>
                </a:solidFill>
              </a:rPr>
              <a:t>６％を示したことにも、可溶性アルミニウムが塩分を捕捉するなどの関与したものと推測された。</a:t>
            </a:r>
          </a:p>
          <a:p>
            <a:endParaRPr kumimoji="1" lang="ja-JP" altLang="en-US" sz="900" b="1" dirty="0" smtClean="0">
              <a:solidFill>
                <a:schemeClr val="tx1"/>
              </a:solidFill>
            </a:endParaRPr>
          </a:p>
          <a:p>
            <a:r>
              <a:rPr lang="ja-JP" altLang="en-US" b="1" dirty="0" smtClean="0">
                <a:solidFill>
                  <a:schemeClr val="tx1"/>
                </a:solidFill>
              </a:rPr>
              <a:t>　尚、ｐＨ８とアルカリ性を示す理由としてはビーカーに試料を入れて水を注いだ際</a:t>
            </a:r>
          </a:p>
          <a:p>
            <a:r>
              <a:rPr kumimoji="1" lang="ja-JP" altLang="en-US" b="1" dirty="0" smtClean="0">
                <a:solidFill>
                  <a:schemeClr val="tx1"/>
                </a:solidFill>
              </a:rPr>
              <a:t>水面に、油状の物とカルシウム膜が浮いたことからそのアルカリ性物質よると判断した。</a:t>
            </a:r>
            <a:endParaRPr kumimoji="1" lang="ja-JP" altLang="en-US" b="1"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50825" y="765175"/>
            <a:ext cx="86423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15" name="正方形/長方形 17"/>
          <p:cNvSpPr>
            <a:spLocks noChangeArrowheads="1"/>
          </p:cNvSpPr>
          <p:nvPr/>
        </p:nvSpPr>
        <p:spPr bwMode="auto">
          <a:xfrm>
            <a:off x="0" y="0"/>
            <a:ext cx="9144000" cy="400110"/>
          </a:xfrm>
          <a:prstGeom prst="rect">
            <a:avLst/>
          </a:prstGeom>
          <a:solidFill>
            <a:schemeClr val="bg1"/>
          </a:solidFill>
          <a:ln w="9525">
            <a:solidFill>
              <a:schemeClr val="tx1"/>
            </a:solidFill>
            <a:miter lim="800000"/>
            <a:headEnd/>
            <a:tailEnd/>
          </a:ln>
        </p:spPr>
        <p:txBody>
          <a:bodyPr wrap="square">
            <a:spAutoFit/>
          </a:bodyPr>
          <a:lstStyle/>
          <a:p>
            <a:r>
              <a:rPr lang="ja-JP" altLang="en-US" sz="2000" b="1" dirty="0" smtClean="0">
                <a:latin typeface="AR P丸ゴシック体M" pitchFamily="50" charset="-128"/>
                <a:ea typeface="AR P丸ゴシック体M" pitchFamily="50" charset="-128"/>
              </a:rPr>
              <a:t>陸前高田①Ｈ</a:t>
            </a:r>
            <a:r>
              <a:rPr lang="ja-JP" altLang="en-US" sz="2000" b="1" baseline="-25000" dirty="0" smtClean="0">
                <a:latin typeface="AR P丸ゴシック体M" pitchFamily="50" charset="-128"/>
                <a:ea typeface="AR P丸ゴシック体M" pitchFamily="50" charset="-128"/>
              </a:rPr>
              <a:t>２</a:t>
            </a:r>
            <a:r>
              <a:rPr lang="ja-JP" altLang="en-US" sz="2000" b="1" dirty="0" smtClean="0">
                <a:latin typeface="AR P丸ゴシック体M" pitchFamily="50" charset="-128"/>
                <a:ea typeface="AR P丸ゴシック体M" pitchFamily="50" charset="-128"/>
              </a:rPr>
              <a:t>Ｏ溶出試験結果</a:t>
            </a:r>
            <a:endParaRPr lang="en-US" altLang="ja-JP" sz="2000" b="1" dirty="0">
              <a:latin typeface="AR P丸ゴシック体M" pitchFamily="50" charset="-128"/>
              <a:ea typeface="AR P丸ゴシック体M" pitchFamily="50" charset="-128"/>
            </a:endParaRPr>
          </a:p>
        </p:txBody>
      </p:sp>
      <p:graphicFrame>
        <p:nvGraphicFramePr>
          <p:cNvPr id="9" name="表 8"/>
          <p:cNvGraphicFramePr>
            <a:graphicFrameLocks noGrp="1"/>
          </p:cNvGraphicFramePr>
          <p:nvPr/>
        </p:nvGraphicFramePr>
        <p:xfrm>
          <a:off x="-1" y="404660"/>
          <a:ext cx="9144000" cy="6805172"/>
        </p:xfrm>
        <a:graphic>
          <a:graphicData uri="http://schemas.openxmlformats.org/drawingml/2006/table">
            <a:tbl>
              <a:tblPr firstRow="1" bandRow="1">
                <a:tableStyleId>{00A15C55-8517-42AA-B614-E9B94910E393}</a:tableStyleId>
              </a:tblPr>
              <a:tblGrid>
                <a:gridCol w="2411761"/>
                <a:gridCol w="1152127"/>
                <a:gridCol w="2952328"/>
                <a:gridCol w="2627784"/>
              </a:tblGrid>
              <a:tr h="383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　量　項　目</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単位</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計量の結果</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計量方法</a:t>
                      </a:r>
                      <a:endParaRPr kumimoji="1" lang="ja-JP" altLang="en-US" dirty="0"/>
                    </a:p>
                  </a:txBody>
                  <a:tcPr/>
                </a:tc>
              </a:tr>
              <a:tr h="319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pH(</a:t>
                      </a:r>
                      <a:r>
                        <a:rPr lang="ja-JP" altLang="en-US" sz="1400" b="1" dirty="0" smtClean="0">
                          <a:solidFill>
                            <a:schemeClr val="tx1"/>
                          </a:solidFill>
                        </a:rPr>
                        <a:t>４０ｇ／１００ｍ</a:t>
                      </a:r>
                      <a:r>
                        <a:rPr lang="en-US" altLang="ja-JP" sz="1400" b="1" dirty="0" smtClean="0">
                          <a:solidFill>
                            <a:schemeClr val="tx1"/>
                          </a:solidFill>
                        </a:rPr>
                        <a:t>ℓ)</a:t>
                      </a:r>
                      <a:endParaRPr kumimoji="1" lang="ja-JP" altLang="en-US" sz="1400" dirty="0"/>
                    </a:p>
                  </a:txBody>
                  <a:tcPr/>
                </a:tc>
                <a:tc>
                  <a:txBody>
                    <a:bodyPr/>
                    <a:lstStyle/>
                    <a:p>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b="1" dirty="0" smtClean="0">
                          <a:solidFill>
                            <a:srgbClr val="FF0000"/>
                          </a:solidFill>
                        </a:rPr>
                        <a:t>８</a:t>
                      </a:r>
                      <a:r>
                        <a:rPr lang="en-US" altLang="ja-JP" sz="1400" b="1" dirty="0" smtClean="0">
                          <a:solidFill>
                            <a:srgbClr val="FF0000"/>
                          </a:solidFill>
                        </a:rPr>
                        <a:t>.</a:t>
                      </a:r>
                      <a:r>
                        <a:rPr lang="ja-JP" altLang="en-US" sz="1400" b="1" dirty="0" smtClean="0">
                          <a:solidFill>
                            <a:srgbClr val="FF0000"/>
                          </a:solidFill>
                        </a:rPr>
                        <a:t>０</a:t>
                      </a:r>
                      <a:r>
                        <a:rPr lang="en-US" altLang="ja-JP" sz="1400" b="1" dirty="0" smtClean="0">
                          <a:solidFill>
                            <a:schemeClr val="tx1"/>
                          </a:solidFill>
                        </a:rPr>
                        <a:t>(</a:t>
                      </a:r>
                      <a:r>
                        <a:rPr lang="ja-JP" altLang="en-US" sz="1400" b="1" dirty="0" smtClean="0">
                          <a:solidFill>
                            <a:schemeClr val="tx1"/>
                          </a:solidFill>
                        </a:rPr>
                        <a:t>ａｔ　２２</a:t>
                      </a:r>
                      <a:r>
                        <a:rPr lang="en-US" altLang="ja-JP" sz="1400" b="1" dirty="0" smtClean="0">
                          <a:solidFill>
                            <a:schemeClr val="tx1"/>
                          </a:solidFill>
                        </a:rPr>
                        <a:t>℃)</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JTSK</a:t>
                      </a:r>
                      <a:r>
                        <a:rPr lang="ja-JP" altLang="en-US" sz="1400" b="1" dirty="0" smtClean="0">
                          <a:solidFill>
                            <a:schemeClr val="tx1"/>
                          </a:solidFill>
                        </a:rPr>
                        <a:t>０１０２　１２</a:t>
                      </a:r>
                      <a:r>
                        <a:rPr lang="en-US" altLang="ja-JP" sz="1400" b="1" dirty="0" smtClean="0">
                          <a:solidFill>
                            <a:schemeClr val="tx1"/>
                          </a:solidFill>
                        </a:rPr>
                        <a:t>.</a:t>
                      </a:r>
                      <a:r>
                        <a:rPr lang="ja-JP" altLang="en-US" sz="1400" b="1" dirty="0" smtClean="0">
                          <a:solidFill>
                            <a:schemeClr val="tx1"/>
                          </a:solidFill>
                        </a:rPr>
                        <a:t>１</a:t>
                      </a:r>
                      <a:endParaRPr kumimoji="1" lang="ja-JP" altLang="en-US" sz="1400" dirty="0"/>
                    </a:p>
                  </a:txBody>
                  <a:tcPr/>
                </a:tc>
              </a:tr>
              <a:tr h="319472">
                <a:tc>
                  <a:txBody>
                    <a:bodyPr/>
                    <a:lstStyle/>
                    <a:p>
                      <a:r>
                        <a:rPr kumimoji="1" lang="ja-JP" altLang="en-US" sz="1400" dirty="0" smtClean="0"/>
                        <a:t>カドミウム</a:t>
                      </a:r>
                      <a:endParaRPr kumimoji="1" lang="ja-JP" altLang="en-US" sz="1400" dirty="0"/>
                    </a:p>
                  </a:txBody>
                  <a:tcPr/>
                </a:tc>
                <a:tc>
                  <a:txBody>
                    <a:bodyPr/>
                    <a:lstStyle/>
                    <a:p>
                      <a:pPr algn="ct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lang="en-US" altLang="ja-JP" sz="1400" b="1" dirty="0" smtClean="0">
                          <a:solidFill>
                            <a:schemeClr val="tx1"/>
                          </a:solidFill>
                        </a:rPr>
                        <a:t>JTSK</a:t>
                      </a:r>
                      <a:r>
                        <a:rPr lang="ja-JP" altLang="en-US" sz="1400" b="1" dirty="0" smtClean="0">
                          <a:solidFill>
                            <a:schemeClr val="tx1"/>
                          </a:solidFill>
                        </a:rPr>
                        <a:t>０１０２　５５</a:t>
                      </a:r>
                      <a:r>
                        <a:rPr lang="en-US" altLang="ja-JP" sz="1400" b="1" dirty="0" smtClean="0">
                          <a:solidFill>
                            <a:schemeClr val="tx1"/>
                          </a:solidFill>
                        </a:rPr>
                        <a:t>.</a:t>
                      </a:r>
                      <a:r>
                        <a:rPr lang="ja-JP" altLang="en-US" sz="1400" b="1" dirty="0" smtClean="0">
                          <a:solidFill>
                            <a:schemeClr val="tx1"/>
                          </a:solidFill>
                        </a:rPr>
                        <a:t>４</a:t>
                      </a:r>
                      <a:endParaRPr kumimoji="1" lang="ja-JP" altLang="en-US" sz="1400" dirty="0"/>
                    </a:p>
                  </a:txBody>
                  <a:tcPr/>
                </a:tc>
              </a:tr>
              <a:tr h="319472">
                <a:tc>
                  <a:txBody>
                    <a:bodyPr/>
                    <a:lstStyle/>
                    <a:p>
                      <a:r>
                        <a:rPr kumimoji="1" lang="ja-JP" altLang="en-US" sz="1400" dirty="0" smtClean="0"/>
                        <a:t>全シアン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t>検出せず</a:t>
                      </a:r>
                      <a:endParaRPr kumimoji="1" lang="ja-JP" alt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t>JTSK</a:t>
                      </a:r>
                      <a:r>
                        <a:rPr kumimoji="1" lang="ja-JP" altLang="en-US" sz="1400" b="1" dirty="0" smtClean="0"/>
                        <a:t>０１０２　３８</a:t>
                      </a:r>
                      <a:r>
                        <a:rPr kumimoji="1" lang="en-US" altLang="ja-JP" sz="1400" b="1" dirty="0" smtClean="0"/>
                        <a:t>.</a:t>
                      </a:r>
                      <a:r>
                        <a:rPr kumimoji="1" lang="ja-JP" altLang="en-US" sz="1400" b="1" dirty="0" smtClean="0"/>
                        <a:t>３</a:t>
                      </a:r>
                      <a:endParaRPr kumimoji="1" lang="ja-JP" altLang="en-US" sz="1400" b="1" dirty="0"/>
                    </a:p>
                  </a:txBody>
                  <a:tcPr/>
                </a:tc>
              </a:tr>
              <a:tr h="319472">
                <a:tc>
                  <a:txBody>
                    <a:bodyPr/>
                    <a:lstStyle/>
                    <a:p>
                      <a:r>
                        <a:rPr kumimoji="1" lang="ja-JP" altLang="en-US" sz="1400" dirty="0" smtClean="0"/>
                        <a:t>有機リン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kumimoji="1" lang="ja-JP" altLang="en-US" sz="1400" dirty="0" smtClean="0"/>
                        <a:t>昭和４９年環告６４号付表１</a:t>
                      </a:r>
                      <a:endParaRPr kumimoji="1" lang="ja-JP" altLang="en-US" sz="1400" dirty="0"/>
                    </a:p>
                  </a:txBody>
                  <a:tcPr/>
                </a:tc>
              </a:tr>
              <a:tr h="319472">
                <a:tc>
                  <a:txBody>
                    <a:bodyPr/>
                    <a:lstStyle/>
                    <a:p>
                      <a:r>
                        <a:rPr kumimoji="1" lang="ja-JP" altLang="en-US" sz="1400" dirty="0" smtClean="0"/>
                        <a:t>鉛</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５４</a:t>
                      </a:r>
                      <a:r>
                        <a:rPr kumimoji="1" lang="en-US" altLang="ja-JP" sz="1400" b="1" dirty="0" smtClean="0"/>
                        <a:t>.</a:t>
                      </a:r>
                      <a:r>
                        <a:rPr kumimoji="1" lang="ja-JP" altLang="en-US" sz="1400" b="1" dirty="0" smtClean="0"/>
                        <a:t>４</a:t>
                      </a:r>
                      <a:endParaRPr kumimoji="1" lang="ja-JP" altLang="en-US" sz="1400" dirty="0"/>
                    </a:p>
                  </a:txBody>
                  <a:tcPr/>
                </a:tc>
              </a:tr>
              <a:tr h="319472">
                <a:tc>
                  <a:txBody>
                    <a:bodyPr/>
                    <a:lstStyle/>
                    <a:p>
                      <a:r>
                        <a:rPr kumimoji="1" lang="ja-JP" altLang="en-US" sz="1400" dirty="0" smtClean="0"/>
                        <a:t>六価クロム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６５</a:t>
                      </a:r>
                      <a:r>
                        <a:rPr kumimoji="1" lang="en-US" altLang="ja-JP" sz="1400" b="1" dirty="0" smtClean="0"/>
                        <a:t>.</a:t>
                      </a:r>
                      <a:r>
                        <a:rPr kumimoji="1" lang="ja-JP" altLang="en-US" sz="1400" b="1" dirty="0" smtClean="0"/>
                        <a:t>２</a:t>
                      </a:r>
                      <a:r>
                        <a:rPr kumimoji="1" lang="en-US" altLang="ja-JP" sz="1400" b="1" dirty="0" smtClean="0"/>
                        <a:t>.</a:t>
                      </a:r>
                      <a:r>
                        <a:rPr kumimoji="1" lang="ja-JP" altLang="en-US" sz="1400" b="1" dirty="0" smtClean="0"/>
                        <a:t>１</a:t>
                      </a:r>
                      <a:endParaRPr kumimoji="1" lang="ja-JP" altLang="en-US" sz="1400" dirty="0"/>
                    </a:p>
                  </a:txBody>
                  <a:tcPr/>
                </a:tc>
              </a:tr>
              <a:tr h="319472">
                <a:tc>
                  <a:txBody>
                    <a:bodyPr/>
                    <a:lstStyle/>
                    <a:p>
                      <a:r>
                        <a:rPr kumimoji="1" lang="ja-JP" altLang="en-US" sz="1400" dirty="0" smtClean="0"/>
                        <a:t>砒素</a:t>
                      </a:r>
                      <a:r>
                        <a:rPr kumimoji="1" lang="ja-JP" altLang="en-US" sz="1200" dirty="0" smtClean="0"/>
                        <a:t>（基準値０</a:t>
                      </a:r>
                      <a:r>
                        <a:rPr kumimoji="1" lang="en-US" altLang="ja-JP" sz="1200" dirty="0" smtClean="0"/>
                        <a:t>.</a:t>
                      </a:r>
                      <a:r>
                        <a:rPr kumimoji="1" lang="ja-JP" altLang="en-US" sz="1200" dirty="0" smtClean="0"/>
                        <a:t>０１未満）</a:t>
                      </a:r>
                      <a:endParaRPr kumimoji="1" lang="ja-JP" alt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solidFill>
                            <a:srgbClr val="FF66FF"/>
                          </a:solidFill>
                        </a:rPr>
                        <a:t>０</a:t>
                      </a:r>
                      <a:r>
                        <a:rPr kumimoji="1" lang="en-US" altLang="ja-JP" sz="1400" b="1" dirty="0" smtClean="0">
                          <a:solidFill>
                            <a:srgbClr val="FF66FF"/>
                          </a:solidFill>
                        </a:rPr>
                        <a:t>.</a:t>
                      </a:r>
                      <a:r>
                        <a:rPr kumimoji="1" lang="ja-JP" altLang="en-US" sz="1400" b="1" dirty="0" smtClean="0">
                          <a:solidFill>
                            <a:srgbClr val="FF66FF"/>
                          </a:solidFill>
                        </a:rPr>
                        <a:t>００３</a:t>
                      </a:r>
                      <a:endParaRPr kumimoji="1" lang="ja-JP" altLang="en-US" sz="1400" b="1" dirty="0">
                        <a:solidFill>
                          <a:srgbClr val="FF66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６１</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総水銀</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t>検出せず</a:t>
                      </a:r>
                      <a:endParaRPr kumimoji="1" lang="ja-JP" alt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昭和４６年環告５９号付表１</a:t>
                      </a:r>
                      <a:endParaRPr kumimoji="1" lang="ja-JP" altLang="en-US" sz="1400" dirty="0"/>
                    </a:p>
                  </a:txBody>
                  <a:tcPr/>
                </a:tc>
              </a:tr>
              <a:tr h="319472">
                <a:tc>
                  <a:txBody>
                    <a:bodyPr/>
                    <a:lstStyle/>
                    <a:p>
                      <a:r>
                        <a:rPr kumimoji="1" lang="ja-JP" altLang="en-US" sz="1400" dirty="0" smtClean="0"/>
                        <a:t>アルキル水銀</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昭和４６年環告５９号付表２</a:t>
                      </a:r>
                      <a:endParaRPr kumimoji="1" lang="ja-JP" altLang="en-US" sz="1400" dirty="0"/>
                    </a:p>
                  </a:txBody>
                  <a:tcPr/>
                </a:tc>
              </a:tr>
              <a:tr h="319472">
                <a:tc>
                  <a:txBody>
                    <a:bodyPr/>
                    <a:lstStyle/>
                    <a:p>
                      <a:r>
                        <a:rPr kumimoji="1" lang="ja-JP" altLang="en-US" sz="1400" dirty="0" smtClean="0"/>
                        <a:t>ＰＣＢ</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昭和４６年環告５９号付表３</a:t>
                      </a:r>
                      <a:endParaRPr kumimoji="1" lang="ja-JP" altLang="en-US" sz="1400" dirty="0"/>
                    </a:p>
                  </a:txBody>
                  <a:tcPr/>
                </a:tc>
              </a:tr>
              <a:tr h="319472">
                <a:tc>
                  <a:txBody>
                    <a:bodyPr/>
                    <a:lstStyle/>
                    <a:p>
                      <a:r>
                        <a:rPr kumimoji="1" lang="ja-JP" altLang="en-US" sz="1400" dirty="0" smtClean="0"/>
                        <a:t>アルミニウム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solidFill>
                            <a:srgbClr val="FF0000"/>
                          </a:solidFill>
                        </a:rPr>
                        <a:t>０</a:t>
                      </a:r>
                      <a:r>
                        <a:rPr kumimoji="1" lang="en-US" altLang="ja-JP" sz="1400" b="1" dirty="0" smtClean="0">
                          <a:solidFill>
                            <a:srgbClr val="FF0000"/>
                          </a:solidFill>
                        </a:rPr>
                        <a:t>.</a:t>
                      </a:r>
                      <a:r>
                        <a:rPr kumimoji="1" lang="ja-JP" altLang="en-US" sz="1400" b="1" dirty="0" smtClean="0">
                          <a:solidFill>
                            <a:srgbClr val="FF0000"/>
                          </a:solidFill>
                        </a:rPr>
                        <a:t>１３</a:t>
                      </a:r>
                      <a:endParaRPr kumimoji="1" lang="ja-JP" altLang="en-US" sz="14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トリクロロエチレン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テトラクロロエチレン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b="1" dirty="0"/>
                    </a:p>
                  </a:txBody>
                  <a:tcPr/>
                </a:tc>
              </a:tr>
              <a:tr h="319472">
                <a:tc>
                  <a:txBody>
                    <a:bodyPr/>
                    <a:lstStyle/>
                    <a:p>
                      <a:r>
                        <a:rPr kumimoji="1" lang="ja-JP" altLang="en-US" sz="1400" dirty="0" smtClean="0"/>
                        <a:t>電気伝導率（ＥＣ）</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ｍＳ／ｃｍ</a:t>
                      </a:r>
                      <a:endParaRPr kumimoji="1" lang="ja-JP" altLang="en-US" sz="1400" dirty="0">
                        <a:solidFill>
                          <a:schemeClr val="tx1"/>
                        </a:solidFill>
                      </a:endParaRPr>
                    </a:p>
                  </a:txBody>
                  <a:tcPr/>
                </a:tc>
                <a:tc>
                  <a:txBody>
                    <a:bodyPr/>
                    <a:lstStyle/>
                    <a:p>
                      <a:pPr algn="ctr"/>
                      <a:r>
                        <a:rPr kumimoji="1" lang="ja-JP" altLang="en-US" sz="1400" b="1" dirty="0" smtClean="0">
                          <a:solidFill>
                            <a:srgbClr val="FF0000"/>
                          </a:solidFill>
                        </a:rPr>
                        <a:t>２</a:t>
                      </a:r>
                      <a:r>
                        <a:rPr kumimoji="1" lang="en-US" altLang="ja-JP" sz="1400" b="1" dirty="0" smtClean="0">
                          <a:solidFill>
                            <a:srgbClr val="FF0000"/>
                          </a:solidFill>
                        </a:rPr>
                        <a:t>.</a:t>
                      </a:r>
                      <a:r>
                        <a:rPr kumimoji="1" lang="ja-JP" altLang="en-US" sz="1400" b="1" dirty="0" smtClean="0">
                          <a:solidFill>
                            <a:srgbClr val="FF0000"/>
                          </a:solidFill>
                        </a:rPr>
                        <a:t>９（８</a:t>
                      </a:r>
                      <a:r>
                        <a:rPr kumimoji="1" lang="en-US" altLang="ja-JP" sz="1400" b="1" dirty="0" smtClean="0">
                          <a:solidFill>
                            <a:srgbClr val="FF0000"/>
                          </a:solidFill>
                        </a:rPr>
                        <a:t>.</a:t>
                      </a:r>
                      <a:r>
                        <a:rPr kumimoji="1" lang="ja-JP" altLang="en-US" sz="1400" b="1" dirty="0" smtClean="0">
                          <a:solidFill>
                            <a:srgbClr val="FF0000"/>
                          </a:solidFill>
                        </a:rPr>
                        <a:t>３５）</a:t>
                      </a:r>
                      <a:endParaRPr kumimoji="1" lang="ja-JP" altLang="en-US" sz="1400" b="1" dirty="0"/>
                    </a:p>
                  </a:txBody>
                  <a:tcPr/>
                </a:tc>
                <a:tc>
                  <a:txBody>
                    <a:bodyPr/>
                    <a:lstStyle/>
                    <a:p>
                      <a:r>
                        <a:rPr kumimoji="1" lang="en-US" altLang="ja-JP" sz="1400" dirty="0" smtClean="0"/>
                        <a:t>(</a:t>
                      </a:r>
                      <a:r>
                        <a:rPr kumimoji="1" lang="ja-JP" altLang="en-US" sz="1200" dirty="0" smtClean="0"/>
                        <a:t>例</a:t>
                      </a:r>
                      <a:r>
                        <a:rPr kumimoji="1" lang="en-US" altLang="ja-JP" sz="1400" dirty="0" smtClean="0"/>
                        <a:t>)</a:t>
                      </a:r>
                      <a:r>
                        <a:rPr kumimoji="1" lang="ja-JP" altLang="en-US" sz="1400" dirty="0" smtClean="0"/>
                        <a:t>基準値０</a:t>
                      </a:r>
                      <a:r>
                        <a:rPr kumimoji="1" lang="en-US" altLang="ja-JP" sz="1400" dirty="0" smtClean="0"/>
                        <a:t>.</a:t>
                      </a:r>
                      <a:r>
                        <a:rPr kumimoji="1" lang="ja-JP" altLang="en-US" sz="1400" dirty="0" smtClean="0"/>
                        <a:t>１</a:t>
                      </a:r>
                      <a:r>
                        <a:rPr kumimoji="1" lang="en-US" altLang="ja-JP" sz="1400" dirty="0" smtClean="0"/>
                        <a:t>m</a:t>
                      </a:r>
                      <a:r>
                        <a:rPr kumimoji="1" lang="ja-JP" altLang="en-US" sz="1400" dirty="0" smtClean="0"/>
                        <a:t>Ｓ／㎝未満</a:t>
                      </a:r>
                      <a:endParaRPr kumimoji="1" lang="ja-JP" altLang="en-US" sz="1400" dirty="0"/>
                    </a:p>
                  </a:txBody>
                  <a:tcPr/>
                </a:tc>
              </a:tr>
              <a:tr h="472621">
                <a:tc>
                  <a:txBody>
                    <a:bodyPr/>
                    <a:lstStyle/>
                    <a:p>
                      <a:r>
                        <a:rPr kumimoji="1" lang="ja-JP" altLang="en-US" sz="1400" dirty="0" smtClean="0"/>
                        <a:t>塩分</a:t>
                      </a:r>
                      <a:r>
                        <a:rPr lang="ja-JP" altLang="en-US" sz="1400" b="1" dirty="0" smtClean="0">
                          <a:solidFill>
                            <a:schemeClr val="tx1"/>
                          </a:solidFill>
                        </a:rPr>
                        <a:t>（常温１２℃）</a:t>
                      </a:r>
                      <a:endParaRPr kumimoji="1" lang="ja-JP" altLang="en-US" sz="1400" dirty="0"/>
                    </a:p>
                  </a:txBody>
                  <a:tcPr/>
                </a:tc>
                <a:tc>
                  <a:txBody>
                    <a:bodyPr/>
                    <a:lstStyle/>
                    <a:p>
                      <a:pPr algn="ctr"/>
                      <a:r>
                        <a:rPr kumimoji="1" lang="ja-JP" altLang="en-US" sz="1400" dirty="0" smtClean="0"/>
                        <a:t>％</a:t>
                      </a:r>
                      <a:endParaRPr kumimoji="1" lang="ja-JP" altLang="en-US" sz="1400" dirty="0"/>
                    </a:p>
                  </a:txBody>
                  <a:tcPr/>
                </a:tc>
                <a:tc>
                  <a:txBody>
                    <a:bodyPr/>
                    <a:lstStyle/>
                    <a:p>
                      <a:pPr algn="ctr"/>
                      <a:r>
                        <a:rPr lang="ja-JP" altLang="en-US" sz="1400" b="1" dirty="0" smtClean="0">
                          <a:solidFill>
                            <a:srgbClr val="FF0000"/>
                          </a:solidFill>
                        </a:rPr>
                        <a:t>（０</a:t>
                      </a:r>
                      <a:r>
                        <a:rPr lang="en-US" altLang="ja-JP" sz="1400" b="1" dirty="0" smtClean="0">
                          <a:solidFill>
                            <a:srgbClr val="FF0000"/>
                          </a:solidFill>
                        </a:rPr>
                        <a:t>.</a:t>
                      </a:r>
                      <a:r>
                        <a:rPr lang="ja-JP" altLang="en-US" sz="1400" b="1" dirty="0" smtClean="0">
                          <a:solidFill>
                            <a:srgbClr val="FF0000"/>
                          </a:solidFill>
                        </a:rPr>
                        <a:t>３）</a:t>
                      </a:r>
                      <a:endParaRPr kumimoji="1" lang="ja-JP" altLang="en-US" sz="1400" dirty="0">
                        <a:solidFill>
                          <a:schemeClr val="tx1"/>
                        </a:solidFill>
                      </a:endParaRPr>
                    </a:p>
                  </a:txBody>
                  <a:tcPr/>
                </a:tc>
                <a:tc>
                  <a:txBody>
                    <a:bodyPr/>
                    <a:lstStyle/>
                    <a:p>
                      <a:r>
                        <a:rPr kumimoji="1" lang="en-US" altLang="ja-JP" sz="1400" dirty="0" smtClean="0"/>
                        <a:t>(</a:t>
                      </a:r>
                      <a:r>
                        <a:rPr kumimoji="1" lang="ja-JP" altLang="en-US" sz="1200" dirty="0" smtClean="0"/>
                        <a:t>例</a:t>
                      </a:r>
                      <a:r>
                        <a:rPr kumimoji="1" lang="en-US" altLang="ja-JP" sz="1400" dirty="0" smtClean="0"/>
                        <a:t>)</a:t>
                      </a:r>
                      <a:r>
                        <a:rPr kumimoji="1" lang="ja-JP" altLang="en-US" sz="1400" dirty="0" smtClean="0"/>
                        <a:t>基準値０</a:t>
                      </a:r>
                      <a:r>
                        <a:rPr kumimoji="1" lang="en-US" altLang="ja-JP" sz="1400" dirty="0" smtClean="0"/>
                        <a:t>.</a:t>
                      </a:r>
                      <a:r>
                        <a:rPr kumimoji="1" lang="ja-JP" altLang="en-US" sz="1400" dirty="0" smtClean="0"/>
                        <a:t>０２％未満</a:t>
                      </a:r>
                      <a:endParaRPr kumimoji="1" lang="ja-JP" altLang="en-US" sz="1400" dirty="0"/>
                    </a:p>
                  </a:txBody>
                  <a:tcPr/>
                </a:tc>
              </a:tr>
              <a:tr h="369173">
                <a:tc>
                  <a:txBody>
                    <a:bodyPr/>
                    <a:lstStyle/>
                    <a:p>
                      <a:r>
                        <a:rPr kumimoji="1" lang="ja-JP" altLang="en-US" sz="1400" dirty="0" smtClean="0"/>
                        <a:t>塩分</a:t>
                      </a:r>
                      <a:r>
                        <a:rPr kumimoji="1" lang="ja-JP" altLang="en-US" sz="1400" b="1" dirty="0" smtClean="0"/>
                        <a:t>（加熱</a:t>
                      </a:r>
                      <a:r>
                        <a:rPr lang="ja-JP" altLang="en-US" sz="1400" b="1" dirty="0" smtClean="0">
                          <a:solidFill>
                            <a:schemeClr val="tx1"/>
                          </a:solidFill>
                        </a:rPr>
                        <a:t>６５℃）</a:t>
                      </a:r>
                      <a:endParaRPr kumimoji="1" lang="ja-JP" alt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b="1" dirty="0" smtClean="0">
                          <a:solidFill>
                            <a:srgbClr val="FF0000"/>
                          </a:solidFill>
                        </a:rPr>
                        <a:t>（０</a:t>
                      </a:r>
                      <a:r>
                        <a:rPr lang="en-US" altLang="ja-JP" sz="1400" b="1" dirty="0" smtClean="0">
                          <a:solidFill>
                            <a:srgbClr val="FF0000"/>
                          </a:solidFill>
                        </a:rPr>
                        <a:t>.</a:t>
                      </a:r>
                      <a:r>
                        <a:rPr lang="ja-JP" altLang="en-US" sz="1400" b="1" dirty="0" smtClean="0">
                          <a:solidFill>
                            <a:srgbClr val="FF0000"/>
                          </a:solidFill>
                        </a:rPr>
                        <a:t>６）</a:t>
                      </a:r>
                      <a:endParaRPr lang="en-US" altLang="ja-JP" sz="1400" b="1" dirty="0" smtClean="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solidFill>
                          <a:schemeClr val="tx1"/>
                        </a:solidFill>
                      </a:endParaRPr>
                    </a:p>
                  </a:txBody>
                  <a:tcPr/>
                </a:tc>
                <a:tc>
                  <a:txBody>
                    <a:bodyPr/>
                    <a:lstStyle/>
                    <a:p>
                      <a:endParaRPr kumimoji="1" lang="ja-JP" altLang="en-US" sz="1400" dirty="0"/>
                    </a:p>
                  </a:txBody>
                  <a:tcPr/>
                </a:tc>
              </a:tr>
              <a:tr h="319472">
                <a:tc>
                  <a:txBody>
                    <a:bodyPr/>
                    <a:lstStyle/>
                    <a:p>
                      <a:endParaRPr kumimoji="1" lang="ja-JP" altLang="en-US" sz="1400" dirty="0"/>
                    </a:p>
                  </a:txBody>
                  <a:tcPr/>
                </a:tc>
                <a:tc>
                  <a:txBody>
                    <a:bodyPr/>
                    <a:lstStyle/>
                    <a:p>
                      <a:endParaRPr kumimoji="1" lang="ja-JP" altLang="en-US" sz="1400"/>
                    </a:p>
                  </a:txBody>
                  <a:tcPr/>
                </a:tc>
                <a:tc>
                  <a:txBody>
                    <a:bodyPr/>
                    <a:lstStyle/>
                    <a:p>
                      <a:endParaRPr kumimoji="1" lang="ja-JP" altLang="en-US" sz="1400" dirty="0"/>
                    </a:p>
                  </a:txBody>
                  <a:tcPr/>
                </a:tc>
                <a:tc>
                  <a:txBody>
                    <a:bodyPr/>
                    <a:lstStyle/>
                    <a:p>
                      <a:endParaRPr kumimoji="1" lang="ja-JP" altLang="en-US" sz="1400" dirty="0"/>
                    </a:p>
                  </a:txBody>
                  <a:tcPr/>
                </a:tc>
              </a:tr>
              <a:tr h="319472">
                <a:tc>
                  <a:txBody>
                    <a:bodyPr/>
                    <a:lstStyle/>
                    <a:p>
                      <a:endParaRPr kumimoji="1" lang="ja-JP" altLang="en-US" sz="1050" dirty="0">
                        <a:solidFill>
                          <a:srgbClr val="FF0000"/>
                        </a:solidFill>
                      </a:endParaRPr>
                    </a:p>
                  </a:txBody>
                  <a:tcPr/>
                </a:tc>
                <a:tc>
                  <a:txBody>
                    <a:bodyPr/>
                    <a:lstStyle/>
                    <a:p>
                      <a:endParaRPr kumimoji="1" lang="ja-JP" altLang="en-US" sz="1400"/>
                    </a:p>
                  </a:txBody>
                  <a:tcPr/>
                </a:tc>
                <a:tc>
                  <a:txBody>
                    <a:bodyPr/>
                    <a:lstStyle/>
                    <a:p>
                      <a:endParaRPr kumimoji="1" lang="ja-JP" altLang="en-US" sz="1400"/>
                    </a:p>
                  </a:txBody>
                  <a:tcPr/>
                </a:tc>
                <a:tc>
                  <a:txBody>
                    <a:bodyPr/>
                    <a:lstStyle/>
                    <a:p>
                      <a:endParaRPr kumimoji="1" lang="ja-JP" altLang="en-US" sz="1400" dirty="0"/>
                    </a:p>
                  </a:txBody>
                  <a:tcPr/>
                </a:tc>
              </a:tr>
              <a:tr h="319472">
                <a:tc>
                  <a:txBody>
                    <a:bodyPr/>
                    <a:lstStyle/>
                    <a:p>
                      <a:endParaRPr kumimoji="1" lang="ja-JP" altLang="en-US" sz="1400"/>
                    </a:p>
                  </a:txBody>
                  <a:tcPr/>
                </a:tc>
                <a:tc>
                  <a:txBody>
                    <a:bodyPr/>
                    <a:lstStyle/>
                    <a:p>
                      <a:endParaRPr kumimoji="1" lang="ja-JP" altLang="en-US" sz="1400"/>
                    </a:p>
                  </a:txBody>
                  <a:tcPr/>
                </a:tc>
                <a:tc>
                  <a:txBody>
                    <a:bodyPr/>
                    <a:lstStyle/>
                    <a:p>
                      <a:endParaRPr kumimoji="1" lang="ja-JP" altLang="en-US" sz="1400" dirty="0"/>
                    </a:p>
                  </a:txBody>
                  <a:tcPr/>
                </a:tc>
                <a:tc>
                  <a:txBody>
                    <a:bodyPr/>
                    <a:lstStyle/>
                    <a:p>
                      <a:endParaRPr kumimoji="1" lang="ja-JP" altLang="en-US" sz="1400" dirty="0"/>
                    </a:p>
                  </a:txBody>
                  <a:tcPr/>
                </a:tc>
              </a:tr>
            </a:tbl>
          </a:graphicData>
        </a:graphic>
      </p:graphicFrame>
      <p:sp>
        <p:nvSpPr>
          <p:cNvPr id="6" name="正方形/長方形 5"/>
          <p:cNvSpPr/>
          <p:nvPr/>
        </p:nvSpPr>
        <p:spPr>
          <a:xfrm>
            <a:off x="0" y="6237312"/>
            <a:ext cx="9144000" cy="1058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altLang="ja-JP" b="1" dirty="0" smtClean="0">
                <a:solidFill>
                  <a:schemeClr val="tx1"/>
                </a:solidFill>
              </a:rPr>
              <a:t>※</a:t>
            </a:r>
            <a:r>
              <a:rPr lang="ja-JP" altLang="en-US" b="1" dirty="0" smtClean="0">
                <a:solidFill>
                  <a:schemeClr val="tx1"/>
                </a:solidFill>
              </a:rPr>
              <a:t>　農耕地土壌塩分は、０</a:t>
            </a:r>
            <a:r>
              <a:rPr lang="en-US" altLang="ja-JP" b="1" dirty="0" smtClean="0">
                <a:solidFill>
                  <a:schemeClr val="tx1"/>
                </a:solidFill>
              </a:rPr>
              <a:t>.</a:t>
            </a:r>
            <a:r>
              <a:rPr lang="ja-JP" altLang="en-US" b="1" dirty="0" smtClean="0">
                <a:solidFill>
                  <a:schemeClr val="tx1"/>
                </a:solidFill>
              </a:rPr>
              <a:t>１％以下が望ましい。</a:t>
            </a:r>
            <a:endParaRPr lang="en-US" altLang="ja-JP" b="1" dirty="0" smtClean="0">
              <a:solidFill>
                <a:schemeClr val="tx1"/>
              </a:solidFill>
            </a:endParaRPr>
          </a:p>
          <a:p>
            <a:pPr fontAlgn="t"/>
            <a:r>
              <a:rPr kumimoji="1" lang="ja-JP" altLang="en-US" b="1" dirty="0" smtClean="0">
                <a:solidFill>
                  <a:schemeClr val="tx1"/>
                </a:solidFill>
              </a:rPr>
              <a:t>　　</a:t>
            </a:r>
            <a:r>
              <a:rPr kumimoji="1" lang="ja-JP" altLang="en-US" b="1" dirty="0" smtClean="0">
                <a:solidFill>
                  <a:srgbClr val="FF0000"/>
                </a:solidFill>
              </a:rPr>
              <a:t>（）</a:t>
            </a:r>
            <a:r>
              <a:rPr kumimoji="1" lang="ja-JP" altLang="en-US" b="1" dirty="0" smtClean="0">
                <a:solidFill>
                  <a:schemeClr val="tx1"/>
                </a:solidFill>
              </a:rPr>
              <a:t>内簡易試験結果</a:t>
            </a:r>
            <a:endParaRPr kumimoji="1" lang="ja-JP"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正方形/長方形 2"/>
          <p:cNvSpPr/>
          <p:nvPr/>
        </p:nvSpPr>
        <p:spPr>
          <a:xfrm>
            <a:off x="0" y="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0" b="1" smtClean="0">
                <a:ln w="1905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陸前高田②被災地</a:t>
            </a:r>
            <a:r>
              <a:rPr lang="ja-JP" altLang="en-US" sz="4000" b="1" dirty="0">
                <a:ln w="1905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泥土採取</a:t>
            </a:r>
          </a:p>
        </p:txBody>
      </p:sp>
      <p:sp>
        <p:nvSpPr>
          <p:cNvPr id="4" name="正方形/長方形 3"/>
          <p:cNvSpPr/>
          <p:nvPr/>
        </p:nvSpPr>
        <p:spPr>
          <a:xfrm>
            <a:off x="0" y="5300663"/>
            <a:ext cx="4355976" cy="155733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a:t>
            </a:r>
            <a:r>
              <a:rPr lang="ja-JP" altLang="en-US" b="1" dirty="0" smtClean="0"/>
              <a:t>塩分０</a:t>
            </a:r>
            <a:r>
              <a:rPr lang="en-US" altLang="ja-JP" b="1" dirty="0" smtClean="0"/>
              <a:t>.</a:t>
            </a:r>
            <a:r>
              <a:rPr lang="ja-JP" altLang="en-US" b="1" dirty="0" smtClean="0"/>
              <a:t>１～０</a:t>
            </a:r>
            <a:r>
              <a:rPr lang="en-US" altLang="ja-JP" b="1" dirty="0" smtClean="0"/>
              <a:t>.</a:t>
            </a:r>
            <a:r>
              <a:rPr lang="ja-JP" altLang="en-US" b="1" dirty="0" smtClean="0"/>
              <a:t>４</a:t>
            </a:r>
            <a:r>
              <a:rPr lang="en-US" altLang="ja-JP" b="1" dirty="0" smtClean="0"/>
              <a:t>%(</a:t>
            </a:r>
            <a:r>
              <a:rPr lang="ja-JP" altLang="en-US" b="1" dirty="0" smtClean="0"/>
              <a:t>常温</a:t>
            </a:r>
            <a:r>
              <a:rPr lang="en-US" altLang="ja-JP" b="1" dirty="0" smtClean="0"/>
              <a:t>)</a:t>
            </a:r>
            <a:endParaRPr lang="ja-JP" altLang="en-US" b="1" dirty="0" smtClean="0"/>
          </a:p>
          <a:p>
            <a:pPr>
              <a:defRPr/>
            </a:pPr>
            <a:endParaRPr lang="ja-JP" altLang="en-US" b="1" dirty="0"/>
          </a:p>
          <a:p>
            <a:pPr>
              <a:defRPr/>
            </a:pPr>
            <a:r>
              <a:rPr lang="ja-JP" altLang="en-US" b="1" dirty="0"/>
              <a:t>　</a:t>
            </a:r>
            <a:r>
              <a:rPr lang="ja-JP" altLang="en-US" b="1" dirty="0" smtClean="0"/>
              <a:t>ＥＣ　５</a:t>
            </a:r>
            <a:r>
              <a:rPr lang="en-US" altLang="ja-JP" b="1" dirty="0" smtClean="0"/>
              <a:t>.</a:t>
            </a:r>
            <a:r>
              <a:rPr lang="ja-JP" altLang="en-US" b="1" dirty="0" smtClean="0"/>
              <a:t>２２</a:t>
            </a:r>
            <a:r>
              <a:rPr lang="en-US" altLang="ja-JP" b="1" dirty="0" err="1" smtClean="0"/>
              <a:t>mS</a:t>
            </a:r>
            <a:r>
              <a:rPr lang="ja-JP" altLang="en-US" b="1" dirty="0" smtClean="0"/>
              <a:t>／ｃｍ　２２</a:t>
            </a:r>
            <a:r>
              <a:rPr lang="en-US" altLang="ja-JP" b="1" dirty="0" smtClean="0"/>
              <a:t>.</a:t>
            </a:r>
            <a:r>
              <a:rPr lang="ja-JP" altLang="en-US" b="1" dirty="0" smtClean="0"/>
              <a:t>０℃</a:t>
            </a:r>
            <a:endParaRPr lang="ja-JP" altLang="en-US" b="1" dirty="0"/>
          </a:p>
        </p:txBody>
      </p:sp>
      <p:pic>
        <p:nvPicPr>
          <p:cNvPr id="2" name="Picture 2"/>
          <p:cNvPicPr>
            <a:picLocks noChangeAspect="1" noChangeArrowheads="1"/>
          </p:cNvPicPr>
          <p:nvPr/>
        </p:nvPicPr>
        <p:blipFill>
          <a:blip r:embed="rId3" cstate="print"/>
          <a:srcRect/>
          <a:stretch>
            <a:fillRect/>
          </a:stretch>
        </p:blipFill>
        <p:spPr bwMode="auto">
          <a:xfrm>
            <a:off x="6948265" y="1438275"/>
            <a:ext cx="2195736" cy="54197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1" y="0"/>
            <a:ext cx="1547664" cy="429309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rPr>
              <a:t>陸前高田②被災地泥土混じり海砂分析結果</a:t>
            </a:r>
          </a:p>
          <a:p>
            <a:endParaRPr lang="ja-JP" altLang="en-US" sz="900" b="1" dirty="0" smtClean="0">
              <a:solidFill>
                <a:schemeClr val="tx1"/>
              </a:solidFill>
            </a:endParaRPr>
          </a:p>
          <a:p>
            <a:r>
              <a:rPr kumimoji="1" lang="ja-JP" altLang="en-US" b="1" dirty="0" smtClean="0">
                <a:solidFill>
                  <a:schemeClr val="tx1"/>
                </a:solidFill>
              </a:rPr>
              <a:t>　砒素（Ａｓ）基準値０</a:t>
            </a:r>
            <a:r>
              <a:rPr kumimoji="1" lang="en-US" altLang="ja-JP" b="1" dirty="0" smtClean="0">
                <a:solidFill>
                  <a:schemeClr val="tx1"/>
                </a:solidFill>
              </a:rPr>
              <a:t>.</a:t>
            </a:r>
            <a:r>
              <a:rPr kumimoji="1" lang="ja-JP" altLang="en-US" b="1" dirty="0" smtClean="0">
                <a:solidFill>
                  <a:schemeClr val="tx1"/>
                </a:solidFill>
              </a:rPr>
              <a:t>００３ </a:t>
            </a:r>
            <a:r>
              <a:rPr kumimoji="1" lang="en-US" altLang="ja-JP" b="1" dirty="0" smtClean="0">
                <a:solidFill>
                  <a:schemeClr val="tx1"/>
                </a:solidFill>
              </a:rPr>
              <a:t>mg/ℓ</a:t>
            </a:r>
            <a:r>
              <a:rPr kumimoji="1" lang="ja-JP" altLang="en-US" b="1" dirty="0" smtClean="0">
                <a:solidFill>
                  <a:schemeClr val="tx1"/>
                </a:solidFill>
              </a:rPr>
              <a:t>未満　　　分析結果            　０</a:t>
            </a:r>
            <a:r>
              <a:rPr kumimoji="1" lang="en-US" altLang="ja-JP" b="1" dirty="0" smtClean="0">
                <a:solidFill>
                  <a:schemeClr val="tx1"/>
                </a:solidFill>
              </a:rPr>
              <a:t>.</a:t>
            </a:r>
            <a:r>
              <a:rPr kumimoji="1" lang="ja-JP" altLang="en-US" b="1" dirty="0" smtClean="0">
                <a:solidFill>
                  <a:schemeClr val="tx1"/>
                </a:solidFill>
              </a:rPr>
              <a:t>００２</a:t>
            </a:r>
            <a:r>
              <a:rPr kumimoji="1" lang="en-US" altLang="ja-JP" b="1" dirty="0" smtClean="0">
                <a:solidFill>
                  <a:schemeClr val="tx1"/>
                </a:solidFill>
              </a:rPr>
              <a:t>mg/ℓ</a:t>
            </a:r>
            <a:endParaRPr kumimoji="1" lang="ja-JP" altLang="en-US" b="1" dirty="0" smtClean="0">
              <a:solidFill>
                <a:schemeClr val="tx1"/>
              </a:solidFill>
            </a:endParaRPr>
          </a:p>
          <a:p>
            <a:endParaRPr kumimoji="1" lang="ja-JP" altLang="en-US" sz="900" b="1" dirty="0" smtClean="0">
              <a:solidFill>
                <a:srgbClr val="FF0000"/>
              </a:solidFill>
            </a:endParaRPr>
          </a:p>
          <a:p>
            <a:r>
              <a:rPr kumimoji="1" lang="ja-JP" altLang="en-US" b="1" dirty="0" smtClean="0">
                <a:solidFill>
                  <a:srgbClr val="FF0000"/>
                </a:solidFill>
              </a:rPr>
              <a:t>　</a:t>
            </a:r>
            <a:r>
              <a:rPr kumimoji="1" lang="ja-JP" altLang="en-US" b="1" dirty="0" smtClean="0">
                <a:solidFill>
                  <a:schemeClr val="tx1"/>
                </a:solidFill>
              </a:rPr>
              <a:t>可溶性アルミニウム（Ａｌ）は、</a:t>
            </a:r>
            <a:r>
              <a:rPr lang="ja-JP" altLang="en-US" b="1" dirty="0" smtClean="0">
                <a:solidFill>
                  <a:schemeClr val="tx1"/>
                </a:solidFill>
              </a:rPr>
              <a:t>感受性植物及び好気性水生生物（微生物）</a:t>
            </a:r>
            <a:endParaRPr lang="en-US" altLang="ja-JP" b="1" dirty="0" smtClean="0">
              <a:solidFill>
                <a:schemeClr val="tx1"/>
              </a:solidFill>
            </a:endParaRPr>
          </a:p>
          <a:p>
            <a:r>
              <a:rPr kumimoji="1" lang="en-US" altLang="ja-JP" b="1" dirty="0" smtClean="0">
                <a:solidFill>
                  <a:srgbClr val="FF0000"/>
                </a:solidFill>
              </a:rPr>
              <a:t>                </a:t>
            </a:r>
            <a:r>
              <a:rPr kumimoji="1" lang="ja-JP" altLang="en-US" b="1" dirty="0" smtClean="0">
                <a:solidFill>
                  <a:srgbClr val="FF0000"/>
                </a:solidFill>
              </a:rPr>
              <a:t>　　　　　　　　　　　　</a:t>
            </a:r>
            <a:r>
              <a:rPr lang="ja-JP" altLang="en-US" b="1" dirty="0" smtClean="0">
                <a:solidFill>
                  <a:srgbClr val="FF0000"/>
                </a:solidFill>
              </a:rPr>
              <a:t>    </a:t>
            </a:r>
            <a:r>
              <a:rPr kumimoji="1" lang="ja-JP" altLang="en-US" b="1" dirty="0" smtClean="0">
                <a:solidFill>
                  <a:srgbClr val="FF0000"/>
                </a:solidFill>
              </a:rPr>
              <a:t>有害</a:t>
            </a:r>
            <a:r>
              <a:rPr lang="ja-JP" altLang="en-US" b="1" dirty="0" smtClean="0">
                <a:solidFill>
                  <a:srgbClr val="FF0000"/>
                </a:solidFill>
              </a:rPr>
              <a:t>値　   ０</a:t>
            </a:r>
            <a:r>
              <a:rPr lang="en-US" altLang="ja-JP" b="1" dirty="0" smtClean="0">
                <a:solidFill>
                  <a:srgbClr val="FF0000"/>
                </a:solidFill>
              </a:rPr>
              <a:t>.</a:t>
            </a:r>
            <a:r>
              <a:rPr lang="ja-JP" altLang="en-US" b="1" dirty="0" smtClean="0">
                <a:solidFill>
                  <a:srgbClr val="FF0000"/>
                </a:solidFill>
              </a:rPr>
              <a:t>０１ｍｇ／１００ｇ</a:t>
            </a:r>
            <a:r>
              <a:rPr lang="ja-JP" altLang="en-US" b="1" dirty="0" smtClean="0">
                <a:solidFill>
                  <a:schemeClr val="tx1"/>
                </a:solidFill>
              </a:rPr>
              <a:t>（文献）</a:t>
            </a:r>
            <a:endParaRPr kumimoji="1" lang="ja-JP" altLang="en-US" b="1" dirty="0" smtClean="0">
              <a:solidFill>
                <a:schemeClr val="tx1"/>
              </a:solidFill>
            </a:endParaRPr>
          </a:p>
          <a:p>
            <a:r>
              <a:rPr lang="ja-JP" altLang="en-US" b="1" dirty="0" smtClean="0">
                <a:solidFill>
                  <a:srgbClr val="FF0000"/>
                </a:solidFill>
              </a:rPr>
              <a:t>　　　　　　　　　　　　　　　　 </a:t>
            </a:r>
            <a:r>
              <a:rPr lang="ja-JP" altLang="en-US" b="1" dirty="0" smtClean="0">
                <a:solidFill>
                  <a:schemeClr val="tx1"/>
                </a:solidFill>
              </a:rPr>
              <a:t>分析結果  </a:t>
            </a:r>
            <a:r>
              <a:rPr lang="ja-JP" altLang="en-US" b="1" dirty="0" smtClean="0">
                <a:solidFill>
                  <a:srgbClr val="FF0000"/>
                </a:solidFill>
              </a:rPr>
              <a:t>０</a:t>
            </a:r>
            <a:r>
              <a:rPr lang="en-US" altLang="ja-JP" b="1" dirty="0" smtClean="0">
                <a:solidFill>
                  <a:srgbClr val="FF0000"/>
                </a:solidFill>
              </a:rPr>
              <a:t>.</a:t>
            </a:r>
            <a:r>
              <a:rPr lang="ja-JP" altLang="en-US" b="1" dirty="0" smtClean="0">
                <a:solidFill>
                  <a:srgbClr val="FF0000"/>
                </a:solidFill>
              </a:rPr>
              <a:t>２９</a:t>
            </a:r>
            <a:r>
              <a:rPr lang="en-US" altLang="ja-JP" b="1" dirty="0" smtClean="0">
                <a:solidFill>
                  <a:srgbClr val="FF0000"/>
                </a:solidFill>
              </a:rPr>
              <a:t>mg/ℓ</a:t>
            </a:r>
            <a:r>
              <a:rPr lang="ja-JP" altLang="en-US" b="1" dirty="0" smtClean="0">
                <a:solidFill>
                  <a:srgbClr val="FF0000"/>
                </a:solidFill>
              </a:rPr>
              <a:t>＝２</a:t>
            </a:r>
            <a:r>
              <a:rPr lang="en-US" altLang="ja-JP" b="1" dirty="0" smtClean="0">
                <a:solidFill>
                  <a:srgbClr val="FF0000"/>
                </a:solidFill>
              </a:rPr>
              <a:t>.</a:t>
            </a:r>
            <a:r>
              <a:rPr lang="ja-JP" altLang="en-US" b="1" dirty="0" smtClean="0">
                <a:solidFill>
                  <a:srgbClr val="FF0000"/>
                </a:solidFill>
              </a:rPr>
              <a:t>９ｍｇ／１００ｇ</a:t>
            </a:r>
            <a:endParaRPr lang="en-US" altLang="ja-JP" b="1" dirty="0" smtClean="0">
              <a:solidFill>
                <a:srgbClr val="FF0000"/>
              </a:solidFill>
            </a:endParaRPr>
          </a:p>
          <a:p>
            <a:endParaRPr kumimoji="1" lang="en-US" altLang="ja-JP" sz="900" b="1" dirty="0" smtClean="0">
              <a:solidFill>
                <a:srgbClr val="FF0000"/>
              </a:solidFill>
            </a:endParaRPr>
          </a:p>
          <a:p>
            <a:r>
              <a:rPr lang="en-US" altLang="ja-JP" b="1" dirty="0" smtClean="0">
                <a:solidFill>
                  <a:srgbClr val="FF0000"/>
                </a:solidFill>
              </a:rPr>
              <a:t>    </a:t>
            </a:r>
            <a:r>
              <a:rPr lang="ja-JP" altLang="en-US" b="1" dirty="0" smtClean="0">
                <a:solidFill>
                  <a:schemeClr val="tx1"/>
                </a:solidFill>
              </a:rPr>
              <a:t>電気伝導率</a:t>
            </a:r>
            <a:r>
              <a:rPr lang="ja-JP" altLang="en-US" sz="1600" b="1" dirty="0" smtClean="0">
                <a:solidFill>
                  <a:schemeClr val="tx1"/>
                </a:solidFill>
              </a:rPr>
              <a:t>（ＥＣ）土壌０</a:t>
            </a:r>
            <a:r>
              <a:rPr lang="en-US" altLang="ja-JP" sz="1600" b="1" dirty="0" smtClean="0">
                <a:solidFill>
                  <a:schemeClr val="tx1"/>
                </a:solidFill>
              </a:rPr>
              <a:t>.</a:t>
            </a:r>
            <a:r>
              <a:rPr lang="ja-JP" altLang="en-US" sz="1600" b="1" dirty="0" smtClean="0">
                <a:solidFill>
                  <a:schemeClr val="tx1"/>
                </a:solidFill>
              </a:rPr>
              <a:t>１ｍ</a:t>
            </a:r>
            <a:r>
              <a:rPr lang="en-US" altLang="ja-JP" sz="1600" b="1" dirty="0" smtClean="0">
                <a:solidFill>
                  <a:schemeClr val="tx1"/>
                </a:solidFill>
              </a:rPr>
              <a:t>S</a:t>
            </a:r>
            <a:r>
              <a:rPr lang="ja-JP" altLang="en-US" sz="1600" b="1" dirty="0" smtClean="0">
                <a:solidFill>
                  <a:schemeClr val="tx1"/>
                </a:solidFill>
              </a:rPr>
              <a:t>／㎝ </a:t>
            </a:r>
            <a:r>
              <a:rPr lang="ja-JP" altLang="en-US" b="1" dirty="0" smtClean="0">
                <a:solidFill>
                  <a:schemeClr val="tx1"/>
                </a:solidFill>
              </a:rPr>
              <a:t>  分析結果         </a:t>
            </a:r>
            <a:r>
              <a:rPr lang="ja-JP" altLang="en-US" b="1" dirty="0" smtClean="0">
                <a:solidFill>
                  <a:srgbClr val="FF0000"/>
                </a:solidFill>
              </a:rPr>
              <a:t>２</a:t>
            </a:r>
            <a:r>
              <a:rPr lang="en-US" altLang="ja-JP" b="1" dirty="0" smtClean="0">
                <a:solidFill>
                  <a:srgbClr val="FF0000"/>
                </a:solidFill>
              </a:rPr>
              <a:t>.</a:t>
            </a:r>
            <a:r>
              <a:rPr lang="ja-JP" altLang="en-US" b="1" dirty="0" smtClean="0">
                <a:solidFill>
                  <a:srgbClr val="FF0000"/>
                </a:solidFill>
              </a:rPr>
              <a:t>０ｍＳ／㎝</a:t>
            </a:r>
          </a:p>
          <a:p>
            <a:endParaRPr kumimoji="1" lang="ja-JP" altLang="en-US" sz="900" b="1" dirty="0" smtClean="0">
              <a:solidFill>
                <a:srgbClr val="FF0000"/>
              </a:solidFill>
            </a:endParaRPr>
          </a:p>
          <a:p>
            <a:r>
              <a:rPr lang="en-US" altLang="ja-JP" b="1" dirty="0" smtClean="0">
                <a:solidFill>
                  <a:srgbClr val="FF0000"/>
                </a:solidFill>
              </a:rPr>
              <a:t>    </a:t>
            </a:r>
            <a:r>
              <a:rPr lang="ja-JP" altLang="en-US" b="1" dirty="0" smtClean="0">
                <a:solidFill>
                  <a:schemeClr val="tx1"/>
                </a:solidFill>
              </a:rPr>
              <a:t>塩分（常温　８℃）　　　　　　      簡易塩分計　</a:t>
            </a:r>
            <a:r>
              <a:rPr lang="ja-JP" altLang="en-US" b="1" dirty="0" smtClean="0">
                <a:solidFill>
                  <a:srgbClr val="FF0000"/>
                </a:solidFill>
              </a:rPr>
              <a:t>０</a:t>
            </a:r>
            <a:r>
              <a:rPr lang="en-US" altLang="ja-JP" b="1" dirty="0" smtClean="0">
                <a:solidFill>
                  <a:srgbClr val="FF0000"/>
                </a:solidFill>
              </a:rPr>
              <a:t>.</a:t>
            </a:r>
            <a:r>
              <a:rPr lang="ja-JP" altLang="en-US" b="1" dirty="0" smtClean="0">
                <a:solidFill>
                  <a:srgbClr val="FF0000"/>
                </a:solidFill>
              </a:rPr>
              <a:t>１％</a:t>
            </a:r>
            <a:endParaRPr lang="en-US" altLang="ja-JP" b="1" dirty="0" smtClean="0">
              <a:solidFill>
                <a:srgbClr val="FF0000"/>
              </a:solidFill>
            </a:endParaRPr>
          </a:p>
          <a:p>
            <a:r>
              <a:rPr kumimoji="1" lang="en-US" altLang="ja-JP" b="1" dirty="0" smtClean="0">
                <a:solidFill>
                  <a:schemeClr val="tx1"/>
                </a:solidFill>
              </a:rPr>
              <a:t>        </a:t>
            </a:r>
            <a:r>
              <a:rPr kumimoji="1" lang="en-US" altLang="ja-JP" b="1" dirty="0" smtClean="0">
                <a:solidFill>
                  <a:schemeClr val="tx1"/>
                </a:solidFill>
                <a:latin typeface="ＭＳ 明朝"/>
                <a:ea typeface="ＭＳ 明朝"/>
              </a:rPr>
              <a:t>〃</a:t>
            </a:r>
            <a:r>
              <a:rPr kumimoji="1" lang="en-US" altLang="ja-JP" sz="1200" b="1" dirty="0" smtClean="0">
                <a:solidFill>
                  <a:schemeClr val="tx1"/>
                </a:solidFill>
                <a:latin typeface="ＭＳ 明朝"/>
                <a:ea typeface="ＭＳ 明朝"/>
              </a:rPr>
              <a:t> </a:t>
            </a:r>
            <a:r>
              <a:rPr kumimoji="1" lang="ja-JP" altLang="en-US" b="1" dirty="0" smtClean="0">
                <a:solidFill>
                  <a:schemeClr val="tx1"/>
                </a:solidFill>
                <a:latin typeface="ＭＳ 明朝"/>
                <a:ea typeface="ＭＳ 明朝"/>
              </a:rPr>
              <a:t>（加熱２２℃）　　　　　　 </a:t>
            </a:r>
            <a:r>
              <a:rPr kumimoji="1" lang="ja-JP" altLang="en-US" sz="900" b="1" dirty="0" smtClean="0">
                <a:solidFill>
                  <a:schemeClr val="tx1"/>
                </a:solidFill>
                <a:latin typeface="ＭＳ 明朝"/>
                <a:ea typeface="ＭＳ 明朝"/>
              </a:rPr>
              <a:t> </a:t>
            </a:r>
            <a:r>
              <a:rPr kumimoji="1" lang="ja-JP" altLang="en-US" sz="1200" b="1" dirty="0" smtClean="0">
                <a:solidFill>
                  <a:schemeClr val="tx1"/>
                </a:solidFill>
                <a:latin typeface="ＭＳ 明朝"/>
                <a:ea typeface="ＭＳ 明朝"/>
              </a:rPr>
              <a:t> </a:t>
            </a:r>
            <a:r>
              <a:rPr kumimoji="1" lang="ja-JP" altLang="en-US" b="1" dirty="0" smtClean="0">
                <a:solidFill>
                  <a:schemeClr val="tx1"/>
                </a:solidFill>
                <a:latin typeface="ＭＳ 明朝"/>
                <a:ea typeface="ＭＳ 明朝"/>
              </a:rPr>
              <a:t>簡易塩分計　</a:t>
            </a:r>
            <a:r>
              <a:rPr kumimoji="1" lang="ja-JP" altLang="en-US" b="1" dirty="0" smtClean="0">
                <a:solidFill>
                  <a:srgbClr val="FF0000"/>
                </a:solidFill>
                <a:latin typeface="ＭＳ 明朝"/>
                <a:ea typeface="ＭＳ 明朝"/>
              </a:rPr>
              <a:t>０</a:t>
            </a:r>
            <a:r>
              <a:rPr kumimoji="1" lang="en-US" altLang="ja-JP" b="1" dirty="0" smtClean="0">
                <a:solidFill>
                  <a:srgbClr val="FF0000"/>
                </a:solidFill>
                <a:latin typeface="ＭＳ 明朝"/>
                <a:ea typeface="ＭＳ 明朝"/>
              </a:rPr>
              <a:t>.</a:t>
            </a:r>
            <a:r>
              <a:rPr kumimoji="1" lang="ja-JP" altLang="en-US" b="1" dirty="0" smtClean="0">
                <a:solidFill>
                  <a:srgbClr val="FF0000"/>
                </a:solidFill>
                <a:latin typeface="ＭＳ 明朝"/>
                <a:ea typeface="ＭＳ 明朝"/>
              </a:rPr>
              <a:t>４％</a:t>
            </a:r>
          </a:p>
          <a:p>
            <a:endParaRPr lang="ja-JP" altLang="en-US" sz="900" b="1" dirty="0" smtClean="0">
              <a:solidFill>
                <a:srgbClr val="FF0000"/>
              </a:solidFill>
              <a:latin typeface="ＭＳ 明朝"/>
              <a:ea typeface="ＭＳ 明朝"/>
            </a:endParaRPr>
          </a:p>
          <a:p>
            <a:r>
              <a:rPr lang="ja-JP" altLang="en-US" b="1" dirty="0" smtClean="0">
                <a:solidFill>
                  <a:srgbClr val="FF0000"/>
                </a:solidFill>
                <a:latin typeface="ＭＳ 明朝"/>
                <a:ea typeface="ＭＳ 明朝"/>
              </a:rPr>
              <a:t> </a:t>
            </a:r>
            <a:r>
              <a:rPr lang="ja-JP" altLang="en-US" sz="900" b="1" dirty="0" smtClean="0">
                <a:solidFill>
                  <a:srgbClr val="FF0000"/>
                </a:solidFill>
                <a:latin typeface="ＭＳ 明朝"/>
                <a:ea typeface="ＭＳ 明朝"/>
              </a:rPr>
              <a:t> </a:t>
            </a:r>
            <a:r>
              <a:rPr kumimoji="1" lang="ja-JP" altLang="en-US" b="1" dirty="0" smtClean="0">
                <a:solidFill>
                  <a:schemeClr val="tx1"/>
                </a:solidFill>
                <a:latin typeface="ＭＳ 明朝"/>
                <a:ea typeface="ＭＳ 明朝"/>
              </a:rPr>
              <a:t>水素イオン指数（ｐＨ）７以下　　　　        </a:t>
            </a:r>
            <a:r>
              <a:rPr kumimoji="1" lang="ja-JP" altLang="en-US" sz="900" b="1" dirty="0" smtClean="0">
                <a:solidFill>
                  <a:schemeClr val="tx1"/>
                </a:solidFill>
                <a:latin typeface="ＭＳ 明朝"/>
                <a:ea typeface="ＭＳ 明朝"/>
              </a:rPr>
              <a:t> </a:t>
            </a:r>
            <a:r>
              <a:rPr kumimoji="1" lang="ja-JP" altLang="en-US" b="1" dirty="0" smtClean="0">
                <a:solidFill>
                  <a:srgbClr val="FF0000"/>
                </a:solidFill>
                <a:latin typeface="ＭＳ 明朝"/>
                <a:ea typeface="ＭＳ 明朝"/>
              </a:rPr>
              <a:t>８</a:t>
            </a:r>
            <a:r>
              <a:rPr kumimoji="1" lang="en-US" altLang="ja-JP" b="1" dirty="0" smtClean="0">
                <a:solidFill>
                  <a:srgbClr val="FF0000"/>
                </a:solidFill>
                <a:latin typeface="ＭＳ 明朝"/>
                <a:ea typeface="ＭＳ 明朝"/>
              </a:rPr>
              <a:t>.</a:t>
            </a:r>
            <a:r>
              <a:rPr kumimoji="1" lang="ja-JP" altLang="en-US" b="1" dirty="0" smtClean="0">
                <a:solidFill>
                  <a:srgbClr val="FF0000"/>
                </a:solidFill>
                <a:latin typeface="ＭＳ 明朝"/>
                <a:ea typeface="ＭＳ 明朝"/>
              </a:rPr>
              <a:t>４</a:t>
            </a:r>
            <a:endParaRPr kumimoji="1" lang="en-US" altLang="ja-JP" b="1" dirty="0" smtClean="0">
              <a:solidFill>
                <a:srgbClr val="FF0000"/>
              </a:solidFill>
              <a:latin typeface="ＭＳ 明朝"/>
              <a:ea typeface="ＭＳ 明朝"/>
            </a:endParaRPr>
          </a:p>
          <a:p>
            <a:endParaRPr lang="en-US" altLang="ja-JP" sz="900" b="1" dirty="0" smtClean="0">
              <a:solidFill>
                <a:srgbClr val="FF0000"/>
              </a:solidFill>
              <a:latin typeface="ＭＳ 明朝"/>
              <a:ea typeface="ＭＳ 明朝"/>
            </a:endParaRPr>
          </a:p>
          <a:p>
            <a:r>
              <a:rPr kumimoji="1" lang="ja-JP" altLang="en-US" b="1" dirty="0" smtClean="0">
                <a:solidFill>
                  <a:schemeClr val="tx1"/>
                </a:solidFill>
                <a:latin typeface="ＭＳ 明朝"/>
                <a:ea typeface="ＭＳ 明朝"/>
              </a:rPr>
              <a:t>　以上が分析の結果であり、有害重金属である砒素が</a:t>
            </a:r>
            <a:r>
              <a:rPr lang="ja-JP" altLang="en-US" b="1" dirty="0" smtClean="0">
                <a:solidFill>
                  <a:schemeClr val="tx1"/>
                </a:solidFill>
                <a:latin typeface="ＭＳ 明朝"/>
                <a:ea typeface="ＭＳ 明朝"/>
              </a:rPr>
              <a:t>通水性が良い砂であるにも関わらず、</a:t>
            </a:r>
            <a:r>
              <a:rPr kumimoji="1" lang="ja-JP" altLang="en-US" b="1" dirty="0" smtClean="0">
                <a:solidFill>
                  <a:schemeClr val="tx1"/>
                </a:solidFill>
                <a:latin typeface="ＭＳ 明朝"/>
                <a:ea typeface="ＭＳ 明朝"/>
              </a:rPr>
              <a:t>水質汚染環境基準値の０</a:t>
            </a:r>
            <a:r>
              <a:rPr kumimoji="1" lang="en-US" altLang="ja-JP" b="1" dirty="0" smtClean="0">
                <a:solidFill>
                  <a:schemeClr val="tx1"/>
                </a:solidFill>
                <a:latin typeface="ＭＳ 明朝"/>
                <a:ea typeface="ＭＳ 明朝"/>
              </a:rPr>
              <a:t>.</a:t>
            </a:r>
            <a:r>
              <a:rPr kumimoji="1" lang="ja-JP" altLang="en-US" b="1" dirty="0" smtClean="0">
                <a:solidFill>
                  <a:schemeClr val="tx1"/>
                </a:solidFill>
                <a:latin typeface="ＭＳ 明朝"/>
                <a:ea typeface="ＭＳ 明朝"/>
              </a:rPr>
              <a:t>００３であり問題である。</a:t>
            </a:r>
            <a:endParaRPr kumimoji="1" lang="en-US" altLang="ja-JP" b="1" dirty="0" smtClean="0">
              <a:solidFill>
                <a:schemeClr val="tx1"/>
              </a:solidFill>
              <a:latin typeface="ＭＳ 明朝"/>
              <a:ea typeface="ＭＳ 明朝"/>
            </a:endParaRPr>
          </a:p>
          <a:p>
            <a:r>
              <a:rPr lang="ja-JP" altLang="en-US" b="1" dirty="0" smtClean="0">
                <a:solidFill>
                  <a:schemeClr val="tx1"/>
                </a:solidFill>
              </a:rPr>
              <a:t>その他、特に問題となる物質は可溶性アルミニウムの存在であり嫌気性腐敗病原菌（腸内細菌チフス）の異常繁殖など、軽金属の銀，銅についで電気伝導性が良いことから電気伝導率が２</a:t>
            </a:r>
            <a:r>
              <a:rPr lang="en-US" altLang="ja-JP" b="1" dirty="0" smtClean="0">
                <a:solidFill>
                  <a:schemeClr val="tx1"/>
                </a:solidFill>
              </a:rPr>
              <a:t>.</a:t>
            </a:r>
            <a:r>
              <a:rPr lang="ja-JP" altLang="en-US" b="1" dirty="0" smtClean="0">
                <a:solidFill>
                  <a:schemeClr val="tx1"/>
                </a:solidFill>
              </a:rPr>
              <a:t>９</a:t>
            </a:r>
            <a:r>
              <a:rPr lang="en-US" altLang="ja-JP" b="1" dirty="0" err="1" smtClean="0">
                <a:solidFill>
                  <a:schemeClr val="tx1"/>
                </a:solidFill>
              </a:rPr>
              <a:t>mS</a:t>
            </a:r>
            <a:r>
              <a:rPr lang="ja-JP" altLang="en-US" b="1" dirty="0" smtClean="0">
                <a:solidFill>
                  <a:schemeClr val="tx1"/>
                </a:solidFill>
              </a:rPr>
              <a:t>／㎝とやや広くなっている。</a:t>
            </a:r>
          </a:p>
          <a:p>
            <a:endParaRPr lang="ja-JP" altLang="en-US" sz="900" b="1" dirty="0" smtClean="0">
              <a:solidFill>
                <a:schemeClr val="tx1"/>
              </a:solidFill>
            </a:endParaRPr>
          </a:p>
          <a:p>
            <a:r>
              <a:rPr kumimoji="1" lang="ja-JP" altLang="en-US" b="1" dirty="0" smtClean="0">
                <a:solidFill>
                  <a:schemeClr val="tx1"/>
                </a:solidFill>
              </a:rPr>
              <a:t>　また、塩分濃度が常温１２℃時</a:t>
            </a:r>
            <a:r>
              <a:rPr lang="ja-JP" altLang="en-US" b="1" dirty="0" smtClean="0">
                <a:solidFill>
                  <a:schemeClr val="tx1"/>
                </a:solidFill>
              </a:rPr>
              <a:t>０</a:t>
            </a:r>
            <a:r>
              <a:rPr lang="en-US" altLang="ja-JP" b="1" dirty="0" smtClean="0">
                <a:solidFill>
                  <a:schemeClr val="tx1"/>
                </a:solidFill>
              </a:rPr>
              <a:t>.</a:t>
            </a:r>
            <a:r>
              <a:rPr lang="ja-JP" altLang="en-US" b="1" dirty="0" smtClean="0">
                <a:solidFill>
                  <a:schemeClr val="tx1"/>
                </a:solidFill>
              </a:rPr>
              <a:t>３％</a:t>
            </a:r>
            <a:r>
              <a:rPr kumimoji="1" lang="en-US" altLang="ja-JP" b="1" dirty="0" smtClean="0">
                <a:solidFill>
                  <a:srgbClr val="FF0000"/>
                </a:solidFill>
              </a:rPr>
              <a:t> </a:t>
            </a:r>
            <a:r>
              <a:rPr lang="ja-JP" altLang="en-US" b="1" dirty="0" smtClean="0">
                <a:solidFill>
                  <a:schemeClr val="tx1"/>
                </a:solidFill>
              </a:rPr>
              <a:t>で６５℃まで加熱した際は０</a:t>
            </a:r>
            <a:r>
              <a:rPr lang="en-US" altLang="ja-JP" b="1" dirty="0" smtClean="0">
                <a:solidFill>
                  <a:schemeClr val="tx1"/>
                </a:solidFill>
              </a:rPr>
              <a:t>.</a:t>
            </a:r>
            <a:r>
              <a:rPr lang="ja-JP" altLang="en-US" b="1" dirty="0" smtClean="0">
                <a:solidFill>
                  <a:schemeClr val="tx1"/>
                </a:solidFill>
              </a:rPr>
              <a:t>６％を示したことにも、可溶性アルミニウムが塩分を捕捉するなどの関与したものと推測された。</a:t>
            </a:r>
          </a:p>
          <a:p>
            <a:endParaRPr kumimoji="1" lang="ja-JP" altLang="en-US" sz="900" b="1" dirty="0" smtClean="0">
              <a:solidFill>
                <a:schemeClr val="tx1"/>
              </a:solidFill>
            </a:endParaRPr>
          </a:p>
          <a:p>
            <a:r>
              <a:rPr lang="ja-JP" altLang="en-US" b="1" dirty="0" smtClean="0">
                <a:solidFill>
                  <a:schemeClr val="tx1"/>
                </a:solidFill>
              </a:rPr>
              <a:t>　尚、ｐＨ８とアルカリ性を示す理由としてはビーカーに試料を入れて水を注いだ際</a:t>
            </a:r>
          </a:p>
          <a:p>
            <a:r>
              <a:rPr kumimoji="1" lang="ja-JP" altLang="en-US" b="1" dirty="0" smtClean="0">
                <a:solidFill>
                  <a:schemeClr val="tx1"/>
                </a:solidFill>
              </a:rPr>
              <a:t>水面に、油状の物とカルシウム膜が浮いたことからそのアルカリ性物質よると判断した。</a:t>
            </a:r>
            <a:endParaRPr kumimoji="1" lang="ja-JP" altLang="en-US" b="1"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50825" y="765175"/>
            <a:ext cx="86423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15" name="正方形/長方形 17"/>
          <p:cNvSpPr>
            <a:spLocks noChangeArrowheads="1"/>
          </p:cNvSpPr>
          <p:nvPr/>
        </p:nvSpPr>
        <p:spPr bwMode="auto">
          <a:xfrm>
            <a:off x="0" y="0"/>
            <a:ext cx="9144000" cy="400110"/>
          </a:xfrm>
          <a:prstGeom prst="rect">
            <a:avLst/>
          </a:prstGeom>
          <a:solidFill>
            <a:schemeClr val="bg1"/>
          </a:solidFill>
          <a:ln w="9525">
            <a:solidFill>
              <a:schemeClr val="tx1"/>
            </a:solidFill>
            <a:miter lim="800000"/>
            <a:headEnd/>
            <a:tailEnd/>
          </a:ln>
        </p:spPr>
        <p:txBody>
          <a:bodyPr wrap="square">
            <a:spAutoFit/>
          </a:bodyPr>
          <a:lstStyle/>
          <a:p>
            <a:r>
              <a:rPr lang="ja-JP" altLang="en-US" sz="2000" b="1" dirty="0" smtClean="0">
                <a:latin typeface="AR P丸ゴシック体M" pitchFamily="50" charset="-128"/>
                <a:ea typeface="AR P丸ゴシック体M" pitchFamily="50" charset="-128"/>
              </a:rPr>
              <a:t>陸前高田②Ｈ</a:t>
            </a:r>
            <a:r>
              <a:rPr lang="ja-JP" altLang="en-US" sz="2000" b="1" baseline="-25000" dirty="0" smtClean="0">
                <a:latin typeface="AR P丸ゴシック体M" pitchFamily="50" charset="-128"/>
                <a:ea typeface="AR P丸ゴシック体M" pitchFamily="50" charset="-128"/>
              </a:rPr>
              <a:t>２</a:t>
            </a:r>
            <a:r>
              <a:rPr lang="ja-JP" altLang="en-US" sz="2000" b="1" dirty="0" smtClean="0">
                <a:latin typeface="AR P丸ゴシック体M" pitchFamily="50" charset="-128"/>
                <a:ea typeface="AR P丸ゴシック体M" pitchFamily="50" charset="-128"/>
              </a:rPr>
              <a:t>Ｏ溶出試験結果</a:t>
            </a:r>
            <a:endParaRPr lang="en-US" altLang="ja-JP" sz="2000" b="1" dirty="0">
              <a:latin typeface="AR P丸ゴシック体M" pitchFamily="50" charset="-128"/>
              <a:ea typeface="AR P丸ゴシック体M" pitchFamily="50" charset="-128"/>
            </a:endParaRPr>
          </a:p>
        </p:txBody>
      </p:sp>
      <p:graphicFrame>
        <p:nvGraphicFramePr>
          <p:cNvPr id="9" name="表 8"/>
          <p:cNvGraphicFramePr>
            <a:graphicFrameLocks noGrp="1"/>
          </p:cNvGraphicFramePr>
          <p:nvPr/>
        </p:nvGraphicFramePr>
        <p:xfrm>
          <a:off x="-1" y="404660"/>
          <a:ext cx="9144000" cy="6656185"/>
        </p:xfrm>
        <a:graphic>
          <a:graphicData uri="http://schemas.openxmlformats.org/drawingml/2006/table">
            <a:tbl>
              <a:tblPr firstRow="1" bandRow="1">
                <a:tableStyleId>{00A15C55-8517-42AA-B614-E9B94910E393}</a:tableStyleId>
              </a:tblPr>
              <a:tblGrid>
                <a:gridCol w="2411761"/>
                <a:gridCol w="1152127"/>
                <a:gridCol w="2952328"/>
                <a:gridCol w="2627784"/>
              </a:tblGrid>
              <a:tr h="383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　量　項　目</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単位</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計量の結果</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計量方法</a:t>
                      </a:r>
                      <a:endParaRPr kumimoji="1" lang="ja-JP" altLang="en-US" dirty="0"/>
                    </a:p>
                  </a:txBody>
                  <a:tcPr/>
                </a:tc>
              </a:tr>
              <a:tr h="319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pH(</a:t>
                      </a:r>
                      <a:r>
                        <a:rPr lang="ja-JP" altLang="en-US" sz="1400" b="1" dirty="0" smtClean="0">
                          <a:solidFill>
                            <a:schemeClr val="tx1"/>
                          </a:solidFill>
                        </a:rPr>
                        <a:t>４０ｇ／１００ｍ</a:t>
                      </a:r>
                      <a:r>
                        <a:rPr lang="en-US" altLang="ja-JP" sz="1400" b="1" dirty="0" smtClean="0">
                          <a:solidFill>
                            <a:schemeClr val="tx1"/>
                          </a:solidFill>
                        </a:rPr>
                        <a:t>ℓ)</a:t>
                      </a:r>
                      <a:endParaRPr kumimoji="1" lang="ja-JP" altLang="en-US" sz="1400" dirty="0"/>
                    </a:p>
                  </a:txBody>
                  <a:tcPr/>
                </a:tc>
                <a:tc>
                  <a:txBody>
                    <a:bodyPr/>
                    <a:lstStyle/>
                    <a:p>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b="1" dirty="0" smtClean="0">
                          <a:solidFill>
                            <a:srgbClr val="FF0000"/>
                          </a:solidFill>
                        </a:rPr>
                        <a:t>８</a:t>
                      </a:r>
                      <a:r>
                        <a:rPr lang="en-US" altLang="ja-JP" sz="1400" b="1" dirty="0" smtClean="0">
                          <a:solidFill>
                            <a:srgbClr val="FF0000"/>
                          </a:solidFill>
                        </a:rPr>
                        <a:t>.</a:t>
                      </a:r>
                      <a:r>
                        <a:rPr lang="ja-JP" altLang="en-US" sz="1400" b="1" dirty="0" smtClean="0">
                          <a:solidFill>
                            <a:srgbClr val="FF0000"/>
                          </a:solidFill>
                        </a:rPr>
                        <a:t>４</a:t>
                      </a:r>
                      <a:r>
                        <a:rPr lang="en-US" altLang="ja-JP" sz="1400" b="1" dirty="0" smtClean="0">
                          <a:solidFill>
                            <a:schemeClr val="tx1"/>
                          </a:solidFill>
                        </a:rPr>
                        <a:t>(</a:t>
                      </a:r>
                      <a:r>
                        <a:rPr lang="ja-JP" altLang="en-US" sz="1400" b="1" dirty="0" smtClean="0">
                          <a:solidFill>
                            <a:schemeClr val="tx1"/>
                          </a:solidFill>
                        </a:rPr>
                        <a:t>ａｔ　２２</a:t>
                      </a:r>
                      <a:r>
                        <a:rPr lang="en-US" altLang="ja-JP" sz="1400" b="1" dirty="0" smtClean="0">
                          <a:solidFill>
                            <a:schemeClr val="tx1"/>
                          </a:solidFill>
                        </a:rPr>
                        <a:t>℃)</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JTSK</a:t>
                      </a:r>
                      <a:r>
                        <a:rPr lang="ja-JP" altLang="en-US" sz="1400" b="1" dirty="0" smtClean="0">
                          <a:solidFill>
                            <a:schemeClr val="tx1"/>
                          </a:solidFill>
                        </a:rPr>
                        <a:t>０１０２　１２</a:t>
                      </a:r>
                      <a:r>
                        <a:rPr lang="en-US" altLang="ja-JP" sz="1400" b="1" dirty="0" smtClean="0">
                          <a:solidFill>
                            <a:schemeClr val="tx1"/>
                          </a:solidFill>
                        </a:rPr>
                        <a:t>.</a:t>
                      </a:r>
                      <a:r>
                        <a:rPr lang="ja-JP" altLang="en-US" sz="1400" b="1" dirty="0" smtClean="0">
                          <a:solidFill>
                            <a:schemeClr val="tx1"/>
                          </a:solidFill>
                        </a:rPr>
                        <a:t>１</a:t>
                      </a:r>
                      <a:endParaRPr kumimoji="1" lang="ja-JP" altLang="en-US" sz="1400" dirty="0"/>
                    </a:p>
                  </a:txBody>
                  <a:tcPr/>
                </a:tc>
              </a:tr>
              <a:tr h="319472">
                <a:tc>
                  <a:txBody>
                    <a:bodyPr/>
                    <a:lstStyle/>
                    <a:p>
                      <a:r>
                        <a:rPr kumimoji="1" lang="ja-JP" altLang="en-US" sz="1400" dirty="0" smtClean="0"/>
                        <a:t>カドミウム</a:t>
                      </a:r>
                      <a:endParaRPr kumimoji="1" lang="ja-JP" altLang="en-US" sz="1400" dirty="0"/>
                    </a:p>
                  </a:txBody>
                  <a:tcPr/>
                </a:tc>
                <a:tc>
                  <a:txBody>
                    <a:bodyPr/>
                    <a:lstStyle/>
                    <a:p>
                      <a:pPr algn="ct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lang="en-US" altLang="ja-JP" sz="1400" b="1" dirty="0" smtClean="0">
                          <a:solidFill>
                            <a:schemeClr val="tx1"/>
                          </a:solidFill>
                        </a:rPr>
                        <a:t>JTSK</a:t>
                      </a:r>
                      <a:r>
                        <a:rPr lang="ja-JP" altLang="en-US" sz="1400" b="1" dirty="0" smtClean="0">
                          <a:solidFill>
                            <a:schemeClr val="tx1"/>
                          </a:solidFill>
                        </a:rPr>
                        <a:t>０１０２　５５</a:t>
                      </a:r>
                      <a:r>
                        <a:rPr lang="en-US" altLang="ja-JP" sz="1400" b="1" dirty="0" smtClean="0">
                          <a:solidFill>
                            <a:schemeClr val="tx1"/>
                          </a:solidFill>
                        </a:rPr>
                        <a:t>.</a:t>
                      </a:r>
                      <a:r>
                        <a:rPr lang="ja-JP" altLang="en-US" sz="1400" b="1" dirty="0" smtClean="0">
                          <a:solidFill>
                            <a:schemeClr val="tx1"/>
                          </a:solidFill>
                        </a:rPr>
                        <a:t>４</a:t>
                      </a:r>
                      <a:endParaRPr kumimoji="1" lang="ja-JP" altLang="en-US" sz="1400" dirty="0"/>
                    </a:p>
                  </a:txBody>
                  <a:tcPr/>
                </a:tc>
              </a:tr>
              <a:tr h="319472">
                <a:tc>
                  <a:txBody>
                    <a:bodyPr/>
                    <a:lstStyle/>
                    <a:p>
                      <a:r>
                        <a:rPr kumimoji="1" lang="ja-JP" altLang="en-US" sz="1400" dirty="0" smtClean="0"/>
                        <a:t>全シアン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t>検出せず</a:t>
                      </a:r>
                      <a:endParaRPr kumimoji="1" lang="ja-JP" alt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t>JTSK</a:t>
                      </a:r>
                      <a:r>
                        <a:rPr kumimoji="1" lang="ja-JP" altLang="en-US" sz="1400" b="1" dirty="0" smtClean="0"/>
                        <a:t>０１０２　３８</a:t>
                      </a:r>
                      <a:r>
                        <a:rPr kumimoji="1" lang="en-US" altLang="ja-JP" sz="1400" b="1" dirty="0" smtClean="0"/>
                        <a:t>.</a:t>
                      </a:r>
                      <a:r>
                        <a:rPr kumimoji="1" lang="ja-JP" altLang="en-US" sz="1400" b="1" dirty="0" smtClean="0"/>
                        <a:t>３</a:t>
                      </a:r>
                      <a:endParaRPr kumimoji="1" lang="ja-JP" altLang="en-US" sz="1400" b="1" dirty="0"/>
                    </a:p>
                  </a:txBody>
                  <a:tcPr/>
                </a:tc>
              </a:tr>
              <a:tr h="319472">
                <a:tc>
                  <a:txBody>
                    <a:bodyPr/>
                    <a:lstStyle/>
                    <a:p>
                      <a:r>
                        <a:rPr kumimoji="1" lang="ja-JP" altLang="en-US" sz="1400" dirty="0" smtClean="0"/>
                        <a:t>有機リン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kumimoji="1" lang="ja-JP" altLang="en-US" sz="1400" dirty="0" smtClean="0"/>
                        <a:t>昭和４９年環告６４号付表１</a:t>
                      </a:r>
                      <a:endParaRPr kumimoji="1" lang="ja-JP" altLang="en-US" sz="1400" dirty="0"/>
                    </a:p>
                  </a:txBody>
                  <a:tcPr/>
                </a:tc>
              </a:tr>
              <a:tr h="319472">
                <a:tc>
                  <a:txBody>
                    <a:bodyPr/>
                    <a:lstStyle/>
                    <a:p>
                      <a:r>
                        <a:rPr kumimoji="1" lang="ja-JP" altLang="en-US" sz="1400" dirty="0" smtClean="0"/>
                        <a:t>鉛</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５４</a:t>
                      </a:r>
                      <a:r>
                        <a:rPr kumimoji="1" lang="en-US" altLang="ja-JP" sz="1400" b="1" dirty="0" smtClean="0"/>
                        <a:t>.</a:t>
                      </a:r>
                      <a:r>
                        <a:rPr kumimoji="1" lang="ja-JP" altLang="en-US" sz="1400" b="1" dirty="0" smtClean="0"/>
                        <a:t>４</a:t>
                      </a:r>
                      <a:endParaRPr kumimoji="1" lang="ja-JP" altLang="en-US" sz="1400" dirty="0"/>
                    </a:p>
                  </a:txBody>
                  <a:tcPr/>
                </a:tc>
              </a:tr>
              <a:tr h="319472">
                <a:tc>
                  <a:txBody>
                    <a:bodyPr/>
                    <a:lstStyle/>
                    <a:p>
                      <a:r>
                        <a:rPr kumimoji="1" lang="ja-JP" altLang="en-US" sz="1400" dirty="0" smtClean="0"/>
                        <a:t>六価クロム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６５</a:t>
                      </a:r>
                      <a:r>
                        <a:rPr kumimoji="1" lang="en-US" altLang="ja-JP" sz="1400" b="1" dirty="0" smtClean="0"/>
                        <a:t>.</a:t>
                      </a:r>
                      <a:r>
                        <a:rPr kumimoji="1" lang="ja-JP" altLang="en-US" sz="1400" b="1" dirty="0" smtClean="0"/>
                        <a:t>２</a:t>
                      </a:r>
                      <a:r>
                        <a:rPr kumimoji="1" lang="en-US" altLang="ja-JP" sz="1400" b="1" dirty="0" smtClean="0"/>
                        <a:t>.</a:t>
                      </a:r>
                      <a:r>
                        <a:rPr kumimoji="1" lang="ja-JP" altLang="en-US" sz="1400" b="1" dirty="0" smtClean="0"/>
                        <a:t>１</a:t>
                      </a:r>
                      <a:endParaRPr kumimoji="1" lang="ja-JP" altLang="en-US" sz="1400" dirty="0"/>
                    </a:p>
                  </a:txBody>
                  <a:tcPr/>
                </a:tc>
              </a:tr>
              <a:tr h="319472">
                <a:tc>
                  <a:txBody>
                    <a:bodyPr/>
                    <a:lstStyle/>
                    <a:p>
                      <a:r>
                        <a:rPr kumimoji="1" lang="ja-JP" altLang="en-US" sz="1400" dirty="0" smtClean="0"/>
                        <a:t>砒素</a:t>
                      </a:r>
                      <a:r>
                        <a:rPr kumimoji="1" lang="ja-JP" altLang="en-US" sz="1200" dirty="0" smtClean="0">
                          <a:solidFill>
                            <a:srgbClr val="002060"/>
                          </a:solidFill>
                        </a:rPr>
                        <a:t>（基準値０</a:t>
                      </a:r>
                      <a:r>
                        <a:rPr kumimoji="1" lang="en-US" altLang="ja-JP" sz="1200" dirty="0" smtClean="0">
                          <a:solidFill>
                            <a:srgbClr val="002060"/>
                          </a:solidFill>
                        </a:rPr>
                        <a:t>.</a:t>
                      </a:r>
                      <a:r>
                        <a:rPr kumimoji="1" lang="ja-JP" altLang="en-US" sz="1200" dirty="0" smtClean="0">
                          <a:solidFill>
                            <a:srgbClr val="002060"/>
                          </a:solidFill>
                        </a:rPr>
                        <a:t>０１未満）</a:t>
                      </a:r>
                      <a:endParaRPr kumimoji="1" lang="ja-JP" altLang="en-US" sz="1200"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solidFill>
                            <a:schemeClr val="tx1"/>
                          </a:solidFill>
                        </a:rPr>
                        <a:t>０</a:t>
                      </a:r>
                      <a:r>
                        <a:rPr kumimoji="1" lang="en-US" altLang="ja-JP" sz="1400" b="1" dirty="0" smtClean="0">
                          <a:solidFill>
                            <a:schemeClr val="tx1"/>
                          </a:solidFill>
                        </a:rPr>
                        <a:t>.</a:t>
                      </a:r>
                      <a:r>
                        <a:rPr kumimoji="1" lang="ja-JP" altLang="en-US" sz="1400" b="1" dirty="0" smtClean="0">
                          <a:solidFill>
                            <a:schemeClr val="tx1"/>
                          </a:solidFill>
                        </a:rPr>
                        <a:t>００２</a:t>
                      </a:r>
                      <a:endParaRPr kumimoji="1" lang="ja-JP" altLang="en-US" sz="14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６１</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総水銀</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昭和４６年環告５９号付表１</a:t>
                      </a:r>
                      <a:endParaRPr kumimoji="1" lang="ja-JP" altLang="en-US" sz="1400" dirty="0"/>
                    </a:p>
                  </a:txBody>
                  <a:tcPr/>
                </a:tc>
              </a:tr>
              <a:tr h="319472">
                <a:tc>
                  <a:txBody>
                    <a:bodyPr/>
                    <a:lstStyle/>
                    <a:p>
                      <a:r>
                        <a:rPr kumimoji="1" lang="ja-JP" altLang="en-US" sz="1400" dirty="0" smtClean="0"/>
                        <a:t>アルキル水銀</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昭和４６年環告５９号付表２</a:t>
                      </a:r>
                      <a:endParaRPr kumimoji="1" lang="ja-JP" altLang="en-US" sz="1400" dirty="0"/>
                    </a:p>
                  </a:txBody>
                  <a:tcPr/>
                </a:tc>
              </a:tr>
              <a:tr h="319472">
                <a:tc>
                  <a:txBody>
                    <a:bodyPr/>
                    <a:lstStyle/>
                    <a:p>
                      <a:r>
                        <a:rPr kumimoji="1" lang="ja-JP" altLang="en-US" sz="1400" dirty="0" smtClean="0"/>
                        <a:t>ＰＣＢ</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昭和４６年環告５９号付表３</a:t>
                      </a:r>
                      <a:endParaRPr kumimoji="1" lang="ja-JP" altLang="en-US" sz="1400" dirty="0"/>
                    </a:p>
                  </a:txBody>
                  <a:tcPr/>
                </a:tc>
              </a:tr>
              <a:tr h="319472">
                <a:tc>
                  <a:txBody>
                    <a:bodyPr/>
                    <a:lstStyle/>
                    <a:p>
                      <a:r>
                        <a:rPr kumimoji="1" lang="ja-JP" altLang="en-US" sz="1400" dirty="0" smtClean="0"/>
                        <a:t>アルミニウム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solidFill>
                            <a:srgbClr val="FF0000"/>
                          </a:solidFill>
                        </a:rPr>
                        <a:t>０</a:t>
                      </a:r>
                      <a:r>
                        <a:rPr kumimoji="1" lang="en-US" altLang="ja-JP" sz="1400" b="1" dirty="0" smtClean="0">
                          <a:solidFill>
                            <a:srgbClr val="FF0000"/>
                          </a:solidFill>
                        </a:rPr>
                        <a:t>.</a:t>
                      </a:r>
                      <a:r>
                        <a:rPr kumimoji="1" lang="ja-JP" altLang="en-US" sz="1400" b="1" dirty="0" smtClean="0">
                          <a:solidFill>
                            <a:srgbClr val="FF0000"/>
                          </a:solidFill>
                        </a:rPr>
                        <a:t>２９</a:t>
                      </a:r>
                      <a:endParaRPr kumimoji="1" lang="ja-JP" altLang="en-US" sz="14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トリクロロエチレン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テトラクロロエチレン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b="1" dirty="0"/>
                    </a:p>
                  </a:txBody>
                  <a:tcPr/>
                </a:tc>
              </a:tr>
              <a:tr h="319472">
                <a:tc>
                  <a:txBody>
                    <a:bodyPr/>
                    <a:lstStyle/>
                    <a:p>
                      <a:r>
                        <a:rPr kumimoji="1" lang="ja-JP" altLang="en-US" sz="1400" dirty="0" smtClean="0"/>
                        <a:t>電気伝導率（２２℃）</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ｍＳ／ｃｍ</a:t>
                      </a:r>
                      <a:endParaRPr kumimoji="1" lang="ja-JP" altLang="en-US" sz="1400" dirty="0">
                        <a:solidFill>
                          <a:schemeClr val="tx1"/>
                        </a:solidFill>
                      </a:endParaRPr>
                    </a:p>
                  </a:txBody>
                  <a:tcPr/>
                </a:tc>
                <a:tc>
                  <a:txBody>
                    <a:bodyPr/>
                    <a:lstStyle/>
                    <a:p>
                      <a:pPr algn="ctr"/>
                      <a:r>
                        <a:rPr kumimoji="1" lang="ja-JP" altLang="en-US" sz="1400" b="1" dirty="0" smtClean="0">
                          <a:solidFill>
                            <a:srgbClr val="FF0000"/>
                          </a:solidFill>
                        </a:rPr>
                        <a:t>２</a:t>
                      </a:r>
                      <a:r>
                        <a:rPr kumimoji="1" lang="en-US" altLang="ja-JP" sz="1400" b="1" dirty="0" smtClean="0">
                          <a:solidFill>
                            <a:srgbClr val="FF0000"/>
                          </a:solidFill>
                        </a:rPr>
                        <a:t>.</a:t>
                      </a:r>
                      <a:r>
                        <a:rPr kumimoji="1" lang="ja-JP" altLang="en-US" sz="1400" b="1" dirty="0" smtClean="0">
                          <a:solidFill>
                            <a:srgbClr val="FF0000"/>
                          </a:solidFill>
                        </a:rPr>
                        <a:t>０（５</a:t>
                      </a:r>
                      <a:r>
                        <a:rPr kumimoji="1" lang="en-US" altLang="ja-JP" sz="1400" b="1" dirty="0" smtClean="0">
                          <a:solidFill>
                            <a:srgbClr val="FF0000"/>
                          </a:solidFill>
                        </a:rPr>
                        <a:t>.</a:t>
                      </a:r>
                      <a:r>
                        <a:rPr kumimoji="1" lang="ja-JP" altLang="en-US" sz="1400" b="1" dirty="0" smtClean="0">
                          <a:solidFill>
                            <a:srgbClr val="FF0000"/>
                          </a:solidFill>
                        </a:rPr>
                        <a:t>２２）</a:t>
                      </a:r>
                      <a:endParaRPr kumimoji="1" lang="ja-JP" altLang="en-US" sz="1400" b="1" dirty="0"/>
                    </a:p>
                  </a:txBody>
                  <a:tcPr/>
                </a:tc>
                <a:tc>
                  <a:txBody>
                    <a:bodyPr/>
                    <a:lstStyle/>
                    <a:p>
                      <a:r>
                        <a:rPr kumimoji="1" lang="en-US" altLang="ja-JP" sz="1400" dirty="0" smtClean="0"/>
                        <a:t>(</a:t>
                      </a:r>
                      <a:r>
                        <a:rPr kumimoji="1" lang="ja-JP" altLang="en-US" sz="1200" dirty="0" smtClean="0"/>
                        <a:t>例</a:t>
                      </a:r>
                      <a:r>
                        <a:rPr kumimoji="1" lang="en-US" altLang="ja-JP" sz="1400" dirty="0" smtClean="0"/>
                        <a:t>)</a:t>
                      </a:r>
                      <a:r>
                        <a:rPr kumimoji="1" lang="ja-JP" altLang="en-US" sz="1400" dirty="0" smtClean="0"/>
                        <a:t>基準値０</a:t>
                      </a:r>
                      <a:r>
                        <a:rPr kumimoji="1" lang="en-US" altLang="ja-JP" sz="1400" dirty="0" smtClean="0"/>
                        <a:t>.</a:t>
                      </a:r>
                      <a:r>
                        <a:rPr kumimoji="1" lang="ja-JP" altLang="en-US" sz="1400" dirty="0" smtClean="0"/>
                        <a:t>１</a:t>
                      </a:r>
                      <a:r>
                        <a:rPr kumimoji="1" lang="en-US" altLang="ja-JP" sz="1400" dirty="0" smtClean="0"/>
                        <a:t>m</a:t>
                      </a:r>
                      <a:r>
                        <a:rPr kumimoji="1" lang="ja-JP" altLang="en-US" sz="1400" dirty="0" smtClean="0"/>
                        <a:t>Ｓ／㎝未満</a:t>
                      </a:r>
                      <a:endParaRPr kumimoji="1" lang="ja-JP" altLang="en-US" sz="1400" dirty="0"/>
                    </a:p>
                  </a:txBody>
                  <a:tcPr/>
                </a:tc>
              </a:tr>
              <a:tr h="472621">
                <a:tc>
                  <a:txBody>
                    <a:bodyPr/>
                    <a:lstStyle/>
                    <a:p>
                      <a:r>
                        <a:rPr kumimoji="1" lang="ja-JP" altLang="en-US" sz="1400" dirty="0" smtClean="0"/>
                        <a:t>塩分</a:t>
                      </a:r>
                      <a:r>
                        <a:rPr lang="ja-JP" altLang="en-US" sz="1400" b="1" dirty="0" smtClean="0">
                          <a:solidFill>
                            <a:schemeClr val="tx1"/>
                          </a:solidFill>
                        </a:rPr>
                        <a:t>（８～２２℃）</a:t>
                      </a:r>
                      <a:endParaRPr kumimoji="1" lang="ja-JP" altLang="en-US" sz="1400" dirty="0"/>
                    </a:p>
                  </a:txBody>
                  <a:tcPr/>
                </a:tc>
                <a:tc>
                  <a:txBody>
                    <a:bodyPr/>
                    <a:lstStyle/>
                    <a:p>
                      <a:pPr algn="ctr"/>
                      <a:r>
                        <a:rPr kumimoji="1" lang="ja-JP" altLang="en-US" sz="1400" dirty="0" smtClean="0"/>
                        <a:t>％</a:t>
                      </a:r>
                      <a:endParaRPr kumimoji="1" lang="ja-JP" altLang="en-US" sz="1400" dirty="0"/>
                    </a:p>
                  </a:txBody>
                  <a:tcPr/>
                </a:tc>
                <a:tc>
                  <a:txBody>
                    <a:bodyPr/>
                    <a:lstStyle/>
                    <a:p>
                      <a:pPr algn="ctr"/>
                      <a:r>
                        <a:rPr lang="ja-JP" altLang="en-US" sz="1400" b="1" dirty="0" smtClean="0">
                          <a:solidFill>
                            <a:srgbClr val="FF0000"/>
                          </a:solidFill>
                        </a:rPr>
                        <a:t>（０</a:t>
                      </a:r>
                      <a:r>
                        <a:rPr lang="en-US" altLang="ja-JP" sz="1400" b="1" dirty="0" smtClean="0">
                          <a:solidFill>
                            <a:srgbClr val="FF0000"/>
                          </a:solidFill>
                        </a:rPr>
                        <a:t>.</a:t>
                      </a:r>
                      <a:r>
                        <a:rPr lang="ja-JP" altLang="en-US" sz="1400" b="1" dirty="0" smtClean="0">
                          <a:solidFill>
                            <a:srgbClr val="FF0000"/>
                          </a:solidFill>
                        </a:rPr>
                        <a:t>１～０</a:t>
                      </a:r>
                      <a:r>
                        <a:rPr lang="en-US" altLang="ja-JP" sz="1400" b="1" dirty="0" smtClean="0">
                          <a:solidFill>
                            <a:srgbClr val="FF0000"/>
                          </a:solidFill>
                        </a:rPr>
                        <a:t>.</a:t>
                      </a:r>
                      <a:r>
                        <a:rPr lang="ja-JP" altLang="en-US" sz="1400" b="1" dirty="0" smtClean="0">
                          <a:solidFill>
                            <a:srgbClr val="FF0000"/>
                          </a:solidFill>
                        </a:rPr>
                        <a:t>４）</a:t>
                      </a:r>
                      <a:endParaRPr kumimoji="1" lang="ja-JP" altLang="en-US" sz="1400" dirty="0">
                        <a:solidFill>
                          <a:schemeClr val="tx1"/>
                        </a:solidFill>
                      </a:endParaRPr>
                    </a:p>
                  </a:txBody>
                  <a:tcPr/>
                </a:tc>
                <a:tc>
                  <a:txBody>
                    <a:bodyPr/>
                    <a:lstStyle/>
                    <a:p>
                      <a:r>
                        <a:rPr kumimoji="1" lang="en-US" altLang="ja-JP" sz="1400" dirty="0" smtClean="0"/>
                        <a:t>(</a:t>
                      </a:r>
                      <a:r>
                        <a:rPr kumimoji="1" lang="ja-JP" altLang="en-US" sz="1200" dirty="0" smtClean="0"/>
                        <a:t>例</a:t>
                      </a:r>
                      <a:r>
                        <a:rPr kumimoji="1" lang="en-US" altLang="ja-JP" sz="1400" dirty="0" smtClean="0"/>
                        <a:t>)</a:t>
                      </a:r>
                      <a:r>
                        <a:rPr kumimoji="1" lang="ja-JP" altLang="en-US" sz="1400" dirty="0" smtClean="0"/>
                        <a:t>基準値０</a:t>
                      </a:r>
                      <a:r>
                        <a:rPr kumimoji="1" lang="en-US" altLang="ja-JP" sz="1400" dirty="0" smtClean="0"/>
                        <a:t>.</a:t>
                      </a:r>
                      <a:r>
                        <a:rPr kumimoji="1" lang="ja-JP" altLang="en-US" sz="1400" dirty="0" smtClean="0"/>
                        <a:t>０２％未満</a:t>
                      </a:r>
                      <a:endParaRPr kumimoji="1" lang="ja-JP" altLang="en-US" sz="1400" dirty="0"/>
                    </a:p>
                  </a:txBody>
                  <a:tcPr/>
                </a:tc>
              </a:tr>
              <a:tr h="369173">
                <a:tc>
                  <a:txBody>
                    <a:bodyPr/>
                    <a:lstStyle/>
                    <a:p>
                      <a:endParaRPr kumimoji="1" lang="ja-JP" alt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solidFill>
                          <a:schemeClr val="tx1"/>
                        </a:solidFill>
                      </a:endParaRPr>
                    </a:p>
                  </a:txBody>
                  <a:tcPr/>
                </a:tc>
                <a:tc>
                  <a:txBody>
                    <a:bodyPr/>
                    <a:lstStyle/>
                    <a:p>
                      <a:endParaRPr kumimoji="1" lang="ja-JP" altLang="en-US" sz="1400" dirty="0"/>
                    </a:p>
                  </a:txBody>
                  <a:tcPr/>
                </a:tc>
              </a:tr>
              <a:tr h="319472">
                <a:tc>
                  <a:txBody>
                    <a:bodyPr/>
                    <a:lstStyle/>
                    <a:p>
                      <a:endParaRPr kumimoji="1" lang="ja-JP" altLang="en-US" sz="1400" dirty="0"/>
                    </a:p>
                  </a:txBody>
                  <a:tcPr/>
                </a:tc>
                <a:tc>
                  <a:txBody>
                    <a:bodyPr/>
                    <a:lstStyle/>
                    <a:p>
                      <a:endParaRPr kumimoji="1" lang="ja-JP" altLang="en-US" sz="1400"/>
                    </a:p>
                  </a:txBody>
                  <a:tcPr/>
                </a:tc>
                <a:tc>
                  <a:txBody>
                    <a:bodyPr/>
                    <a:lstStyle/>
                    <a:p>
                      <a:endParaRPr kumimoji="1" lang="ja-JP" altLang="en-US" sz="1400" dirty="0"/>
                    </a:p>
                  </a:txBody>
                  <a:tcPr/>
                </a:tc>
                <a:tc>
                  <a:txBody>
                    <a:bodyPr/>
                    <a:lstStyle/>
                    <a:p>
                      <a:endParaRPr kumimoji="1" lang="ja-JP" altLang="en-US" sz="1400" dirty="0"/>
                    </a:p>
                  </a:txBody>
                  <a:tcPr/>
                </a:tc>
              </a:tr>
              <a:tr h="319472">
                <a:tc>
                  <a:txBody>
                    <a:bodyPr/>
                    <a:lstStyle/>
                    <a:p>
                      <a:endParaRPr kumimoji="1" lang="ja-JP" altLang="en-US" sz="1050" dirty="0">
                        <a:solidFill>
                          <a:srgbClr val="FF0000"/>
                        </a:solidFill>
                      </a:endParaRPr>
                    </a:p>
                  </a:txBody>
                  <a:tcPr/>
                </a:tc>
                <a:tc>
                  <a:txBody>
                    <a:bodyPr/>
                    <a:lstStyle/>
                    <a:p>
                      <a:endParaRPr kumimoji="1" lang="ja-JP" altLang="en-US" sz="1400"/>
                    </a:p>
                  </a:txBody>
                  <a:tcPr/>
                </a:tc>
                <a:tc>
                  <a:txBody>
                    <a:bodyPr/>
                    <a:lstStyle/>
                    <a:p>
                      <a:endParaRPr kumimoji="1" lang="ja-JP" altLang="en-US" sz="1400"/>
                    </a:p>
                  </a:txBody>
                  <a:tcPr/>
                </a:tc>
                <a:tc>
                  <a:txBody>
                    <a:bodyPr/>
                    <a:lstStyle/>
                    <a:p>
                      <a:endParaRPr kumimoji="1" lang="ja-JP" altLang="en-US" sz="1400" dirty="0"/>
                    </a:p>
                  </a:txBody>
                  <a:tcPr/>
                </a:tc>
              </a:tr>
              <a:tr h="319472">
                <a:tc>
                  <a:txBody>
                    <a:bodyPr/>
                    <a:lstStyle/>
                    <a:p>
                      <a:endParaRPr kumimoji="1" lang="ja-JP" altLang="en-US" sz="1400" dirty="0"/>
                    </a:p>
                  </a:txBody>
                  <a:tcPr/>
                </a:tc>
                <a:tc>
                  <a:txBody>
                    <a:bodyPr/>
                    <a:lstStyle/>
                    <a:p>
                      <a:endParaRPr kumimoji="1" lang="ja-JP" altLang="en-US" sz="1400" dirty="0"/>
                    </a:p>
                  </a:txBody>
                  <a:tcPr/>
                </a:tc>
                <a:tc>
                  <a:txBody>
                    <a:bodyPr/>
                    <a:lstStyle/>
                    <a:p>
                      <a:endParaRPr kumimoji="1" lang="ja-JP" altLang="en-US" sz="1400" dirty="0"/>
                    </a:p>
                  </a:txBody>
                  <a:tcPr/>
                </a:tc>
                <a:tc>
                  <a:txBody>
                    <a:bodyPr/>
                    <a:lstStyle/>
                    <a:p>
                      <a:endParaRPr kumimoji="1" lang="ja-JP" altLang="en-US" sz="1400" dirty="0"/>
                    </a:p>
                  </a:txBody>
                  <a:tcPr/>
                </a:tc>
              </a:tr>
            </a:tbl>
          </a:graphicData>
        </a:graphic>
      </p:graphicFrame>
      <p:sp>
        <p:nvSpPr>
          <p:cNvPr id="6" name="正方形/長方形 5"/>
          <p:cNvSpPr/>
          <p:nvPr/>
        </p:nvSpPr>
        <p:spPr>
          <a:xfrm>
            <a:off x="0" y="6237312"/>
            <a:ext cx="9144000" cy="1058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altLang="ja-JP" b="1" dirty="0" smtClean="0">
                <a:solidFill>
                  <a:schemeClr val="tx1"/>
                </a:solidFill>
              </a:rPr>
              <a:t>※</a:t>
            </a:r>
            <a:r>
              <a:rPr lang="ja-JP" altLang="en-US" b="1" dirty="0" smtClean="0">
                <a:solidFill>
                  <a:schemeClr val="tx1"/>
                </a:solidFill>
              </a:rPr>
              <a:t>　農耕地土壌ＥＣは、０</a:t>
            </a:r>
            <a:r>
              <a:rPr lang="en-US" altLang="ja-JP" b="1" dirty="0" smtClean="0">
                <a:solidFill>
                  <a:schemeClr val="tx1"/>
                </a:solidFill>
              </a:rPr>
              <a:t>.</a:t>
            </a:r>
            <a:r>
              <a:rPr lang="ja-JP" altLang="en-US" b="1" dirty="0" smtClean="0">
                <a:solidFill>
                  <a:schemeClr val="tx1"/>
                </a:solidFill>
              </a:rPr>
              <a:t>１ｍＳ／ｃｍ以下が望ましいものと推測する。</a:t>
            </a:r>
            <a:endParaRPr lang="en-US" altLang="ja-JP" b="1" dirty="0" smtClean="0">
              <a:solidFill>
                <a:schemeClr val="tx1"/>
              </a:solidFill>
            </a:endParaRPr>
          </a:p>
          <a:p>
            <a:pPr fontAlgn="t"/>
            <a:r>
              <a:rPr lang="en-US" altLang="ja-JP" b="1" dirty="0" smtClean="0">
                <a:solidFill>
                  <a:schemeClr val="tx1"/>
                </a:solidFill>
              </a:rPr>
              <a:t>       </a:t>
            </a:r>
            <a:r>
              <a:rPr lang="ja-JP" altLang="en-US" b="1" dirty="0" smtClean="0">
                <a:solidFill>
                  <a:srgbClr val="FF0000"/>
                </a:solidFill>
              </a:rPr>
              <a:t>（）</a:t>
            </a:r>
            <a:r>
              <a:rPr lang="ja-JP" altLang="en-US" b="1" dirty="0" smtClean="0">
                <a:solidFill>
                  <a:schemeClr val="tx1"/>
                </a:solidFill>
              </a:rPr>
              <a:t>内簡易試験結果</a:t>
            </a:r>
            <a:endParaRPr lang="en-US" altLang="ja-JP" b="1" dirty="0" smtClean="0">
              <a:solidFill>
                <a:schemeClr val="tx1"/>
              </a:solidFill>
            </a:endParaRPr>
          </a:p>
          <a:p>
            <a:pPr fontAlgn="t"/>
            <a:r>
              <a:rPr kumimoji="1" lang="en-US" altLang="ja-JP" b="1" dirty="0" smtClean="0">
                <a:solidFill>
                  <a:schemeClr val="tx1"/>
                </a:solidFill>
              </a:rPr>
              <a:t>         </a:t>
            </a:r>
            <a:endParaRPr kumimoji="1" lang="ja-JP"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
        <p:nvSpPr>
          <p:cNvPr id="3" name="正方形/長方形 2"/>
          <p:cNvSpPr/>
          <p:nvPr/>
        </p:nvSpPr>
        <p:spPr>
          <a:xfrm>
            <a:off x="0" y="0"/>
            <a:ext cx="914400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6"/>
                </a:solidFill>
              </a:rPr>
              <a:t>カッセー工法による岩手宮城内陸地震被災地復旧事例</a:t>
            </a:r>
            <a:endParaRPr kumimoji="1" lang="ja-JP" altLang="en-US" sz="2800" b="1" dirty="0">
              <a:solidFill>
                <a:schemeClr val="accent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7020272" y="2204864"/>
            <a:ext cx="504056" cy="504056"/>
          </a:xfrm>
          <a:prstGeom prst="ellipse">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１</a:t>
            </a:r>
            <a:endParaRPr kumimoji="1" lang="ja-JP" altLang="en-US" sz="2400" b="1" dirty="0"/>
          </a:p>
        </p:txBody>
      </p:sp>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円/楕円 3"/>
          <p:cNvSpPr/>
          <p:nvPr/>
        </p:nvSpPr>
        <p:spPr>
          <a:xfrm>
            <a:off x="1763688" y="4509120"/>
            <a:ext cx="504056" cy="504056"/>
          </a:xfrm>
          <a:prstGeom prst="ellipse">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１</a:t>
            </a:r>
            <a:endParaRPr kumimoji="1" lang="ja-JP" altLang="en-US" sz="2400" b="1" dirty="0"/>
          </a:p>
        </p:txBody>
      </p:sp>
      <p:sp>
        <p:nvSpPr>
          <p:cNvPr id="5" name="円/楕円 4"/>
          <p:cNvSpPr/>
          <p:nvPr/>
        </p:nvSpPr>
        <p:spPr>
          <a:xfrm>
            <a:off x="8172400" y="3140968"/>
            <a:ext cx="720080" cy="648072"/>
          </a:xfrm>
          <a:prstGeom prst="ellipse">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t>１</a:t>
            </a:r>
            <a:endParaRPr kumimoji="1" lang="ja-JP" altLang="en-US" sz="2800" b="1" dirty="0"/>
          </a:p>
        </p:txBody>
      </p:sp>
      <p:sp>
        <p:nvSpPr>
          <p:cNvPr id="6" name="正方形/長方形 5"/>
          <p:cNvSpPr/>
          <p:nvPr/>
        </p:nvSpPr>
        <p:spPr>
          <a:xfrm>
            <a:off x="3563888" y="5302250"/>
            <a:ext cx="5580112" cy="155575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t>●</a:t>
            </a:r>
            <a:r>
              <a:rPr lang="ja-JP" altLang="en-US" sz="2400" b="1" dirty="0" smtClean="0"/>
              <a:t>塩分</a:t>
            </a:r>
            <a:r>
              <a:rPr lang="ja-JP" altLang="en-US" sz="2400" b="1" dirty="0" smtClean="0">
                <a:solidFill>
                  <a:srgbClr val="FF0000"/>
                </a:solidFill>
              </a:rPr>
              <a:t>０</a:t>
            </a:r>
            <a:r>
              <a:rPr lang="en-US" altLang="ja-JP" sz="2400" b="1" dirty="0" smtClean="0">
                <a:solidFill>
                  <a:srgbClr val="FF0000"/>
                </a:solidFill>
              </a:rPr>
              <a:t>.6</a:t>
            </a:r>
            <a:r>
              <a:rPr lang="en-US" altLang="ja-JP" sz="2400" b="1" dirty="0" smtClean="0"/>
              <a:t>%(</a:t>
            </a:r>
            <a:r>
              <a:rPr lang="ja-JP" altLang="en-US" sz="2400" b="1" dirty="0" smtClean="0"/>
              <a:t>３３℃</a:t>
            </a:r>
            <a:r>
              <a:rPr lang="en-US" altLang="ja-JP" sz="2400" b="1" dirty="0" smtClean="0"/>
              <a:t>)</a:t>
            </a:r>
            <a:endParaRPr lang="ja-JP" altLang="en-US" sz="2400" b="1" dirty="0" smtClean="0"/>
          </a:p>
          <a:p>
            <a:pPr>
              <a:defRPr/>
            </a:pPr>
            <a:endParaRPr lang="ja-JP" altLang="en-US" sz="2400" b="1" dirty="0"/>
          </a:p>
          <a:p>
            <a:pPr>
              <a:defRPr/>
            </a:pPr>
            <a:r>
              <a:rPr lang="ja-JP" altLang="en-US" b="1" dirty="0"/>
              <a:t>　</a:t>
            </a:r>
            <a:r>
              <a:rPr lang="ja-JP" altLang="en-US" b="1" dirty="0" smtClean="0">
                <a:solidFill>
                  <a:schemeClr val="bg1"/>
                </a:solidFill>
              </a:rPr>
              <a:t>ＥＣ  　</a:t>
            </a:r>
            <a:r>
              <a:rPr lang="ja-JP" altLang="en-US" sz="2400" b="1" dirty="0" smtClean="0">
                <a:solidFill>
                  <a:srgbClr val="FF0000"/>
                </a:solidFill>
              </a:rPr>
              <a:t>１１</a:t>
            </a:r>
            <a:r>
              <a:rPr lang="en-US" altLang="ja-JP" b="1" dirty="0" smtClean="0">
                <a:solidFill>
                  <a:srgbClr val="FF0000"/>
                </a:solidFill>
              </a:rPr>
              <a:t>.</a:t>
            </a:r>
            <a:r>
              <a:rPr lang="ja-JP" altLang="en-US" sz="2400" b="1" dirty="0" smtClean="0">
                <a:solidFill>
                  <a:srgbClr val="FF0000"/>
                </a:solidFill>
              </a:rPr>
              <a:t>８９</a:t>
            </a:r>
            <a:r>
              <a:rPr lang="ja-JP" altLang="en-US" b="1" dirty="0" smtClean="0">
                <a:solidFill>
                  <a:schemeClr val="bg1"/>
                </a:solidFill>
              </a:rPr>
              <a:t>ｍＳ／</a:t>
            </a:r>
            <a:r>
              <a:rPr lang="ja-JP" altLang="en-US" b="1" dirty="0">
                <a:solidFill>
                  <a:schemeClr val="bg1"/>
                </a:solidFill>
              </a:rPr>
              <a:t>ｃｍ</a:t>
            </a:r>
            <a:r>
              <a:rPr lang="en-US" altLang="ja-JP" b="1" dirty="0" smtClean="0">
                <a:solidFill>
                  <a:schemeClr val="bg1"/>
                </a:solidFill>
              </a:rPr>
              <a:t>(</a:t>
            </a:r>
            <a:r>
              <a:rPr lang="ja-JP" altLang="en-US" b="1" dirty="0" smtClean="0">
                <a:solidFill>
                  <a:schemeClr val="bg1"/>
                </a:solidFill>
              </a:rPr>
              <a:t>２４</a:t>
            </a:r>
            <a:r>
              <a:rPr lang="en-US" altLang="ja-JP" b="1" dirty="0" smtClean="0">
                <a:solidFill>
                  <a:schemeClr val="bg1"/>
                </a:solidFill>
              </a:rPr>
              <a:t>.</a:t>
            </a:r>
            <a:r>
              <a:rPr lang="ja-JP" altLang="en-US" b="1" dirty="0" smtClean="0">
                <a:solidFill>
                  <a:schemeClr val="bg1"/>
                </a:solidFill>
              </a:rPr>
              <a:t>１ ℃</a:t>
            </a:r>
            <a:r>
              <a:rPr lang="en-US" altLang="ja-JP" b="1" dirty="0">
                <a:solidFill>
                  <a:schemeClr val="bg1"/>
                </a:solidFill>
              </a:rPr>
              <a:t>)</a:t>
            </a:r>
            <a:endParaRPr lang="ja-JP" altLang="en-US" b="1" dirty="0">
              <a:solidFill>
                <a:schemeClr val="bg1"/>
              </a:solidFill>
            </a:endParaRPr>
          </a:p>
          <a:p>
            <a:pPr>
              <a:defRPr/>
            </a:pPr>
            <a:endParaRPr lang="ja-JP" altLang="en-US" b="1" dirty="0"/>
          </a:p>
        </p:txBody>
      </p:sp>
      <p:pic>
        <p:nvPicPr>
          <p:cNvPr id="7" name="Picture 2"/>
          <p:cNvPicPr>
            <a:picLocks noChangeAspect="1" noChangeArrowheads="1"/>
          </p:cNvPicPr>
          <p:nvPr/>
        </p:nvPicPr>
        <p:blipFill>
          <a:blip r:embed="rId3" cstate="print"/>
          <a:srcRect/>
          <a:stretch>
            <a:fillRect/>
          </a:stretch>
        </p:blipFill>
        <p:spPr bwMode="auto">
          <a:xfrm>
            <a:off x="0" y="0"/>
            <a:ext cx="3563888" cy="4149079"/>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正方形/長方形 2"/>
          <p:cNvSpPr/>
          <p:nvPr/>
        </p:nvSpPr>
        <p:spPr>
          <a:xfrm>
            <a:off x="0" y="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0" b="1" dirty="0" smtClean="0">
                <a:ln w="1905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宮古市被災地</a:t>
            </a:r>
            <a:r>
              <a:rPr lang="ja-JP" altLang="en-US" sz="4000" b="1" dirty="0">
                <a:ln w="1905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泥土採取</a:t>
            </a:r>
          </a:p>
        </p:txBody>
      </p:sp>
      <p:pic>
        <p:nvPicPr>
          <p:cNvPr id="2" name="Picture 2"/>
          <p:cNvPicPr>
            <a:picLocks noChangeAspect="1" noChangeArrowheads="1"/>
          </p:cNvPicPr>
          <p:nvPr/>
        </p:nvPicPr>
        <p:blipFill>
          <a:blip r:embed="rId3" cstate="print"/>
          <a:srcRect/>
          <a:stretch>
            <a:fillRect/>
          </a:stretch>
        </p:blipFill>
        <p:spPr bwMode="auto">
          <a:xfrm>
            <a:off x="0" y="3789040"/>
            <a:ext cx="4355976" cy="306896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0" y="836712"/>
            <a:ext cx="4355976" cy="2952328"/>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4355976" y="3789040"/>
            <a:ext cx="4788025" cy="3068960"/>
          </a:xfrm>
          <a:prstGeom prst="rect">
            <a:avLst/>
          </a:prstGeom>
          <a:noFill/>
          <a:ln w="9525">
            <a:noFill/>
            <a:miter lim="800000"/>
            <a:headEnd/>
            <a:tailEnd/>
          </a:ln>
        </p:spPr>
      </p:pic>
      <p:sp>
        <p:nvSpPr>
          <p:cNvPr id="7" name="円/楕円 6"/>
          <p:cNvSpPr/>
          <p:nvPr/>
        </p:nvSpPr>
        <p:spPr>
          <a:xfrm>
            <a:off x="7884368" y="2780928"/>
            <a:ext cx="504056" cy="504056"/>
          </a:xfrm>
          <a:prstGeom prst="ellipse">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１</a:t>
            </a:r>
            <a:endParaRPr kumimoji="1" lang="ja-JP" altLang="en-US"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50825" y="765175"/>
            <a:ext cx="86423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15" name="正方形/長方形 17"/>
          <p:cNvSpPr>
            <a:spLocks noChangeArrowheads="1"/>
          </p:cNvSpPr>
          <p:nvPr/>
        </p:nvSpPr>
        <p:spPr bwMode="auto">
          <a:xfrm>
            <a:off x="0" y="188640"/>
            <a:ext cx="9144000" cy="461665"/>
          </a:xfrm>
          <a:prstGeom prst="rect">
            <a:avLst/>
          </a:prstGeom>
          <a:solidFill>
            <a:schemeClr val="bg1"/>
          </a:solidFill>
          <a:ln w="9525">
            <a:solidFill>
              <a:schemeClr val="tx1"/>
            </a:solidFill>
            <a:miter lim="800000"/>
            <a:headEnd/>
            <a:tailEnd/>
          </a:ln>
        </p:spPr>
        <p:txBody>
          <a:bodyPr wrap="square">
            <a:spAutoFit/>
          </a:bodyPr>
          <a:lstStyle/>
          <a:p>
            <a:r>
              <a:rPr lang="ja-JP" altLang="en-US" sz="2400" b="1" dirty="0" smtClean="0">
                <a:latin typeface="AR P丸ゴシック体M" pitchFamily="50" charset="-128"/>
                <a:ea typeface="AR P丸ゴシック体M" pitchFamily="50" charset="-128"/>
              </a:rPr>
              <a:t>宮古①Ｈ</a:t>
            </a:r>
            <a:r>
              <a:rPr lang="ja-JP" altLang="en-US" sz="2400" b="1" baseline="-25000" dirty="0" smtClean="0">
                <a:latin typeface="AR P丸ゴシック体M" pitchFamily="50" charset="-128"/>
                <a:ea typeface="AR P丸ゴシック体M" pitchFamily="50" charset="-128"/>
              </a:rPr>
              <a:t>２</a:t>
            </a:r>
            <a:r>
              <a:rPr lang="ja-JP" altLang="en-US" sz="2400" b="1" dirty="0" smtClean="0">
                <a:latin typeface="AR P丸ゴシック体M" pitchFamily="50" charset="-128"/>
                <a:ea typeface="AR P丸ゴシック体M" pitchFamily="50" charset="-128"/>
              </a:rPr>
              <a:t>Ｏ溶出試験結果</a:t>
            </a:r>
            <a:endParaRPr lang="en-US" altLang="ja-JP" sz="2400" b="1" dirty="0">
              <a:latin typeface="AR P丸ゴシック体M" pitchFamily="50" charset="-128"/>
              <a:ea typeface="AR P丸ゴシック体M" pitchFamily="50" charset="-128"/>
            </a:endParaRPr>
          </a:p>
        </p:txBody>
      </p:sp>
      <p:graphicFrame>
        <p:nvGraphicFramePr>
          <p:cNvPr id="9" name="表 8"/>
          <p:cNvGraphicFramePr>
            <a:graphicFrameLocks noGrp="1"/>
          </p:cNvGraphicFramePr>
          <p:nvPr/>
        </p:nvGraphicFramePr>
        <p:xfrm>
          <a:off x="-1" y="764703"/>
          <a:ext cx="9144000" cy="6343619"/>
        </p:xfrm>
        <a:graphic>
          <a:graphicData uri="http://schemas.openxmlformats.org/drawingml/2006/table">
            <a:tbl>
              <a:tblPr firstRow="1" bandRow="1">
                <a:tableStyleId>{00A15C55-8517-42AA-B614-E9B94910E393}</a:tableStyleId>
              </a:tblPr>
              <a:tblGrid>
                <a:gridCol w="2411761"/>
                <a:gridCol w="1152127"/>
                <a:gridCol w="2952328"/>
                <a:gridCol w="2627784"/>
              </a:tblGrid>
              <a:tr h="3626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　量　項　目</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単位</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計量の結果</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計量方法</a:t>
                      </a:r>
                      <a:endParaRPr kumimoji="1" lang="ja-JP" altLang="en-US" dirty="0"/>
                    </a:p>
                  </a:txBody>
                  <a:tcPr/>
                </a:tc>
              </a:tr>
              <a:tr h="302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pH(</a:t>
                      </a:r>
                      <a:r>
                        <a:rPr lang="ja-JP" altLang="en-US" sz="1400" b="1" dirty="0" smtClean="0">
                          <a:solidFill>
                            <a:schemeClr val="tx1"/>
                          </a:solidFill>
                        </a:rPr>
                        <a:t>４０ｇ／１００ｍ</a:t>
                      </a:r>
                      <a:r>
                        <a:rPr lang="en-US" altLang="ja-JP" sz="1400" b="1" dirty="0" smtClean="0">
                          <a:solidFill>
                            <a:schemeClr val="tx1"/>
                          </a:solidFill>
                        </a:rPr>
                        <a:t>ℓ)</a:t>
                      </a:r>
                      <a:endParaRPr kumimoji="1" lang="ja-JP" altLang="en-US" sz="1400" dirty="0"/>
                    </a:p>
                  </a:txBody>
                  <a:tcPr/>
                </a:tc>
                <a:tc>
                  <a:txBody>
                    <a:bodyPr/>
                    <a:lstStyle/>
                    <a:p>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rgbClr val="FF0000"/>
                          </a:solidFill>
                        </a:rPr>
                        <a:t>８</a:t>
                      </a:r>
                      <a:r>
                        <a:rPr kumimoji="1" lang="en-US" altLang="ja-JP" sz="1400" b="1" dirty="0" smtClean="0">
                          <a:solidFill>
                            <a:srgbClr val="FF0000"/>
                          </a:solidFill>
                        </a:rPr>
                        <a:t>.</a:t>
                      </a:r>
                      <a:r>
                        <a:rPr kumimoji="1" lang="ja-JP" altLang="en-US" sz="1400" b="1" dirty="0" smtClean="0">
                          <a:solidFill>
                            <a:srgbClr val="FF0000"/>
                          </a:solidFill>
                        </a:rPr>
                        <a:t>８</a:t>
                      </a:r>
                      <a:r>
                        <a:rPr kumimoji="1" lang="ja-JP" altLang="en-US" sz="1400" dirty="0" smtClean="0"/>
                        <a:t>（ａｔ２３℃）</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JTSK</a:t>
                      </a:r>
                      <a:r>
                        <a:rPr lang="ja-JP" altLang="en-US" sz="1400" b="1" dirty="0" smtClean="0">
                          <a:solidFill>
                            <a:schemeClr val="tx1"/>
                          </a:solidFill>
                        </a:rPr>
                        <a:t>０１０２　１２</a:t>
                      </a:r>
                      <a:r>
                        <a:rPr lang="en-US" altLang="ja-JP" sz="1400" b="1" dirty="0" smtClean="0">
                          <a:solidFill>
                            <a:schemeClr val="tx1"/>
                          </a:solidFill>
                        </a:rPr>
                        <a:t>.</a:t>
                      </a:r>
                      <a:r>
                        <a:rPr lang="ja-JP" altLang="en-US" sz="1400" b="1" dirty="0" smtClean="0">
                          <a:solidFill>
                            <a:schemeClr val="tx1"/>
                          </a:solidFill>
                        </a:rPr>
                        <a:t>１</a:t>
                      </a:r>
                      <a:endParaRPr kumimoji="1" lang="ja-JP" altLang="en-US" sz="1400" dirty="0"/>
                    </a:p>
                  </a:txBody>
                  <a:tcPr/>
                </a:tc>
              </a:tr>
              <a:tr h="302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カドミウム</a:t>
                      </a:r>
                      <a:r>
                        <a:rPr kumimoji="1" lang="ja-JP" altLang="en-US" sz="1400" dirty="0" smtClean="0">
                          <a:solidFill>
                            <a:srgbClr val="002060"/>
                          </a:solidFill>
                        </a:rPr>
                        <a:t>（</a:t>
                      </a:r>
                      <a:r>
                        <a:rPr kumimoji="1" lang="ja-JP" altLang="en-US" sz="1000" dirty="0" smtClean="0">
                          <a:solidFill>
                            <a:srgbClr val="002060"/>
                          </a:solidFill>
                        </a:rPr>
                        <a:t>０</a:t>
                      </a:r>
                      <a:r>
                        <a:rPr kumimoji="1" lang="en-US" altLang="ja-JP" sz="1000" dirty="0" smtClean="0">
                          <a:solidFill>
                            <a:srgbClr val="002060"/>
                          </a:solidFill>
                        </a:rPr>
                        <a:t>.</a:t>
                      </a:r>
                      <a:r>
                        <a:rPr kumimoji="1" lang="ja-JP" altLang="en-US" sz="1000" dirty="0" smtClean="0">
                          <a:solidFill>
                            <a:srgbClr val="002060"/>
                          </a:solidFill>
                        </a:rPr>
                        <a:t>０１未満）</a:t>
                      </a:r>
                      <a:endParaRPr kumimoji="1" lang="ja-JP" altLang="en-US" sz="1400" dirty="0"/>
                    </a:p>
                  </a:txBody>
                  <a:tcPr/>
                </a:tc>
                <a:tc>
                  <a:txBody>
                    <a:bodyPr/>
                    <a:lstStyle/>
                    <a:p>
                      <a:pPr algn="ctr"/>
                      <a:r>
                        <a:rPr kumimoji="1" lang="en-US" altLang="ja-JP" sz="1400" dirty="0" smtClean="0"/>
                        <a:t>mg/ℓ</a:t>
                      </a:r>
                      <a:endParaRPr kumimoji="1" lang="ja-JP" altLang="en-US" sz="1400" dirty="0"/>
                    </a:p>
                  </a:txBody>
                  <a:tcPr/>
                </a:tc>
                <a:tc>
                  <a:txBody>
                    <a:bodyPr/>
                    <a:lstStyle/>
                    <a:p>
                      <a:pPr algn="ctr"/>
                      <a:r>
                        <a:rPr kumimoji="1" lang="ja-JP" altLang="en-US" sz="1400" dirty="0" smtClean="0"/>
                        <a:t>検出せず</a:t>
                      </a:r>
                      <a:endParaRPr kumimoji="1" lang="ja-JP" altLang="en-US" sz="1400" dirty="0"/>
                    </a:p>
                  </a:txBody>
                  <a:tcPr/>
                </a:tc>
                <a:tc>
                  <a:txBody>
                    <a:bodyPr/>
                    <a:lstStyle/>
                    <a:p>
                      <a:r>
                        <a:rPr lang="en-US" altLang="ja-JP" sz="1400" b="1" dirty="0" smtClean="0">
                          <a:solidFill>
                            <a:schemeClr val="tx1"/>
                          </a:solidFill>
                        </a:rPr>
                        <a:t>JTSK</a:t>
                      </a:r>
                      <a:r>
                        <a:rPr lang="ja-JP" altLang="en-US" sz="1400" b="1" dirty="0" smtClean="0">
                          <a:solidFill>
                            <a:schemeClr val="tx1"/>
                          </a:solidFill>
                        </a:rPr>
                        <a:t>０１０２　５５</a:t>
                      </a:r>
                      <a:r>
                        <a:rPr lang="en-US" altLang="ja-JP" sz="1400" b="1" dirty="0" smtClean="0">
                          <a:solidFill>
                            <a:schemeClr val="tx1"/>
                          </a:solidFill>
                        </a:rPr>
                        <a:t>.</a:t>
                      </a:r>
                      <a:r>
                        <a:rPr lang="ja-JP" altLang="en-US" sz="1400" b="1" dirty="0" smtClean="0">
                          <a:solidFill>
                            <a:schemeClr val="tx1"/>
                          </a:solidFill>
                        </a:rPr>
                        <a:t>４</a:t>
                      </a:r>
                      <a:endParaRPr kumimoji="1" lang="ja-JP" altLang="en-US" sz="1400" dirty="0"/>
                    </a:p>
                  </a:txBody>
                  <a:tcPr/>
                </a:tc>
              </a:tr>
              <a:tr h="302191">
                <a:tc>
                  <a:txBody>
                    <a:bodyPr/>
                    <a:lstStyle/>
                    <a:p>
                      <a:r>
                        <a:rPr kumimoji="1" lang="ja-JP" altLang="en-US" sz="1400" dirty="0" smtClean="0"/>
                        <a:t>全シアン</a:t>
                      </a:r>
                      <a:r>
                        <a:rPr kumimoji="1" lang="en-US" altLang="ja-JP" sz="1400" dirty="0" smtClean="0"/>
                        <a:t>(</a:t>
                      </a:r>
                      <a:r>
                        <a:rPr kumimoji="1" lang="ja-JP" altLang="en-US" sz="1000" dirty="0" smtClean="0"/>
                        <a:t>検出されないこと</a:t>
                      </a:r>
                      <a:r>
                        <a:rPr kumimoji="1" lang="en-US" altLang="ja-JP" sz="1400" dirty="0" smtClean="0"/>
                        <a:t>)</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検出せず</a:t>
                      </a:r>
                      <a:endParaRPr kumimoji="1" lang="ja-JP" alt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t>JTSK</a:t>
                      </a:r>
                      <a:r>
                        <a:rPr kumimoji="1" lang="ja-JP" altLang="en-US" sz="1400" b="1" dirty="0" smtClean="0"/>
                        <a:t>０１０２　３８</a:t>
                      </a:r>
                      <a:r>
                        <a:rPr kumimoji="1" lang="en-US" altLang="ja-JP" sz="1400" b="1" dirty="0" smtClean="0"/>
                        <a:t>.</a:t>
                      </a:r>
                      <a:r>
                        <a:rPr kumimoji="1" lang="ja-JP" altLang="en-US" sz="1400" b="1" dirty="0" smtClean="0"/>
                        <a:t>３</a:t>
                      </a:r>
                      <a:endParaRPr kumimoji="1" lang="ja-JP" altLang="en-US" sz="1400" b="1" dirty="0"/>
                    </a:p>
                  </a:txBody>
                  <a:tcPr/>
                </a:tc>
              </a:tr>
              <a:tr h="302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有機リン</a:t>
                      </a:r>
                      <a:r>
                        <a:rPr kumimoji="1" lang="en-US" altLang="ja-JP" sz="1400" dirty="0" smtClean="0"/>
                        <a:t>(</a:t>
                      </a:r>
                      <a:r>
                        <a:rPr kumimoji="1" lang="ja-JP" altLang="en-US" sz="1000" dirty="0" smtClean="0"/>
                        <a:t>検出されないこと</a:t>
                      </a:r>
                      <a:r>
                        <a:rPr kumimoji="1" lang="en-US" altLang="ja-JP" sz="1400" dirty="0" smtClean="0"/>
                        <a:t>)</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検出せず</a:t>
                      </a:r>
                      <a:endParaRPr kumimoji="1" lang="ja-JP" altLang="en-US" sz="1400" dirty="0"/>
                    </a:p>
                  </a:txBody>
                  <a:tcPr/>
                </a:tc>
                <a:tc>
                  <a:txBody>
                    <a:bodyPr/>
                    <a:lstStyle/>
                    <a:p>
                      <a:r>
                        <a:rPr kumimoji="1" lang="ja-JP" altLang="en-US" sz="1400" dirty="0" smtClean="0"/>
                        <a:t>昭和４９年環告６４号付表１</a:t>
                      </a:r>
                      <a:endParaRPr kumimoji="1" lang="ja-JP" altLang="en-US" sz="1400" dirty="0"/>
                    </a:p>
                  </a:txBody>
                  <a:tcPr/>
                </a:tc>
              </a:tr>
              <a:tr h="302191">
                <a:tc>
                  <a:txBody>
                    <a:bodyPr/>
                    <a:lstStyle/>
                    <a:p>
                      <a:r>
                        <a:rPr kumimoji="1" lang="ja-JP" altLang="en-US" sz="1400" dirty="0" smtClean="0"/>
                        <a:t>鉛      </a:t>
                      </a:r>
                      <a:r>
                        <a:rPr kumimoji="1" lang="ja-JP" altLang="en-US" sz="1200" dirty="0" smtClean="0"/>
                        <a:t>（基準値０</a:t>
                      </a:r>
                      <a:r>
                        <a:rPr kumimoji="1" lang="en-US" altLang="ja-JP" sz="1200" dirty="0" smtClean="0"/>
                        <a:t>.</a:t>
                      </a:r>
                      <a:r>
                        <a:rPr kumimoji="1" lang="ja-JP" altLang="en-US" sz="1200" dirty="0" smtClean="0"/>
                        <a:t>０１未満）</a:t>
                      </a:r>
                      <a:endParaRPr kumimoji="1" lang="ja-JP" alt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dirty="0" smtClean="0"/>
                        <a:t>０</a:t>
                      </a:r>
                      <a:r>
                        <a:rPr kumimoji="1" lang="en-US" altLang="ja-JP" sz="1400" dirty="0" smtClean="0"/>
                        <a:t>.</a:t>
                      </a:r>
                      <a:r>
                        <a:rPr kumimoji="1" lang="ja-JP" altLang="en-US" sz="1400" dirty="0" smtClean="0"/>
                        <a:t>００３</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５４</a:t>
                      </a:r>
                      <a:r>
                        <a:rPr kumimoji="1" lang="en-US" altLang="ja-JP" sz="1400" b="1" dirty="0" smtClean="0"/>
                        <a:t>.</a:t>
                      </a:r>
                      <a:r>
                        <a:rPr kumimoji="1" lang="ja-JP" altLang="en-US" sz="1400" b="1" dirty="0" smtClean="0"/>
                        <a:t>４</a:t>
                      </a:r>
                      <a:endParaRPr kumimoji="1" lang="ja-JP" altLang="en-US" sz="1400" dirty="0"/>
                    </a:p>
                  </a:txBody>
                  <a:tcPr/>
                </a:tc>
              </a:tr>
              <a:tr h="302191">
                <a:tc>
                  <a:txBody>
                    <a:bodyPr/>
                    <a:lstStyle/>
                    <a:p>
                      <a:r>
                        <a:rPr kumimoji="1" lang="ja-JP" altLang="en-US" sz="1400" dirty="0" smtClean="0"/>
                        <a:t>六価クロム</a:t>
                      </a:r>
                      <a:r>
                        <a:rPr kumimoji="1" lang="ja-JP" altLang="en-US" sz="1200" dirty="0" smtClean="0"/>
                        <a:t>（０</a:t>
                      </a:r>
                      <a:r>
                        <a:rPr kumimoji="1" lang="en-US" altLang="ja-JP" sz="1200" dirty="0" smtClean="0"/>
                        <a:t>.</a:t>
                      </a:r>
                      <a:r>
                        <a:rPr kumimoji="1" lang="ja-JP" altLang="en-US" sz="1200" dirty="0" smtClean="0"/>
                        <a:t>００５以下）</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６５</a:t>
                      </a:r>
                      <a:r>
                        <a:rPr kumimoji="1" lang="en-US" altLang="ja-JP" sz="1400" b="1" dirty="0" smtClean="0"/>
                        <a:t>.</a:t>
                      </a:r>
                      <a:r>
                        <a:rPr kumimoji="1" lang="ja-JP" altLang="en-US" sz="1400" b="1" dirty="0" smtClean="0"/>
                        <a:t>２</a:t>
                      </a:r>
                      <a:r>
                        <a:rPr kumimoji="1" lang="en-US" altLang="ja-JP" sz="1400" b="1" dirty="0" smtClean="0"/>
                        <a:t>.</a:t>
                      </a:r>
                      <a:r>
                        <a:rPr kumimoji="1" lang="ja-JP" altLang="en-US" sz="1400" b="1" dirty="0" smtClean="0"/>
                        <a:t>１</a:t>
                      </a:r>
                      <a:endParaRPr kumimoji="1" lang="ja-JP" altLang="en-US" sz="1400" dirty="0"/>
                    </a:p>
                  </a:txBody>
                  <a:tcPr/>
                </a:tc>
              </a:tr>
              <a:tr h="302191">
                <a:tc>
                  <a:txBody>
                    <a:bodyPr/>
                    <a:lstStyle/>
                    <a:p>
                      <a:r>
                        <a:rPr kumimoji="1" lang="ja-JP" altLang="en-US" sz="1400" dirty="0" smtClean="0"/>
                        <a:t>砒素</a:t>
                      </a:r>
                      <a:r>
                        <a:rPr kumimoji="1" lang="ja-JP" altLang="en-US" sz="1200" dirty="0" smtClean="0">
                          <a:solidFill>
                            <a:srgbClr val="002060"/>
                          </a:solidFill>
                        </a:rPr>
                        <a:t>（基準値０</a:t>
                      </a:r>
                      <a:r>
                        <a:rPr kumimoji="1" lang="en-US" altLang="ja-JP" sz="1200" dirty="0" smtClean="0">
                          <a:solidFill>
                            <a:srgbClr val="002060"/>
                          </a:solidFill>
                        </a:rPr>
                        <a:t>.</a:t>
                      </a:r>
                      <a:r>
                        <a:rPr kumimoji="1" lang="ja-JP" altLang="en-US" sz="1200" dirty="0" smtClean="0">
                          <a:solidFill>
                            <a:srgbClr val="002060"/>
                          </a:solidFill>
                        </a:rPr>
                        <a:t>０１未満）</a:t>
                      </a:r>
                      <a:endParaRPr kumimoji="1" lang="ja-JP" altLang="en-US" sz="1200"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solidFill>
                            <a:srgbClr val="FF0000"/>
                          </a:solidFill>
                        </a:rPr>
                        <a:t>０</a:t>
                      </a:r>
                      <a:r>
                        <a:rPr kumimoji="1" lang="en-US" altLang="ja-JP" sz="1400" b="1" dirty="0" smtClean="0">
                          <a:solidFill>
                            <a:srgbClr val="FF0000"/>
                          </a:solidFill>
                        </a:rPr>
                        <a:t>.</a:t>
                      </a:r>
                      <a:r>
                        <a:rPr kumimoji="1" lang="ja-JP" altLang="en-US" sz="1400" b="1" dirty="0" smtClean="0">
                          <a:solidFill>
                            <a:srgbClr val="FF0000"/>
                          </a:solidFill>
                        </a:rPr>
                        <a:t>０１３</a:t>
                      </a:r>
                      <a:endParaRPr kumimoji="1" lang="ja-JP" altLang="en-US" sz="14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６１</a:t>
                      </a:r>
                      <a:r>
                        <a:rPr kumimoji="1" lang="en-US" altLang="ja-JP" sz="1400" b="1" dirty="0" smtClean="0"/>
                        <a:t>.</a:t>
                      </a:r>
                      <a:r>
                        <a:rPr kumimoji="1" lang="ja-JP" altLang="en-US" sz="1400" b="1" dirty="0" smtClean="0"/>
                        <a:t>２</a:t>
                      </a:r>
                      <a:endParaRPr kumimoji="1" lang="ja-JP" altLang="en-US" sz="1400" dirty="0"/>
                    </a:p>
                  </a:txBody>
                  <a:tcPr/>
                </a:tc>
              </a:tr>
              <a:tr h="302191">
                <a:tc>
                  <a:txBody>
                    <a:bodyPr/>
                    <a:lstStyle/>
                    <a:p>
                      <a:r>
                        <a:rPr kumimoji="1" lang="ja-JP" altLang="en-US" sz="1400" dirty="0" smtClean="0"/>
                        <a:t>総水銀</a:t>
                      </a:r>
                      <a:r>
                        <a:rPr kumimoji="1" lang="ja-JP" altLang="en-US" sz="1200" dirty="0" smtClean="0"/>
                        <a:t>（０</a:t>
                      </a:r>
                      <a:r>
                        <a:rPr kumimoji="1" lang="en-US" altLang="ja-JP" sz="1200" dirty="0" smtClean="0"/>
                        <a:t>.</a:t>
                      </a:r>
                      <a:r>
                        <a:rPr kumimoji="1" lang="ja-JP" altLang="en-US" sz="1200" dirty="0" smtClean="0"/>
                        <a:t>０００５以下）</a:t>
                      </a:r>
                      <a:endParaRPr kumimoji="1" lang="ja-JP" alt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昭和４６年環告５９号付表１</a:t>
                      </a:r>
                      <a:endParaRPr kumimoji="1" lang="ja-JP" altLang="en-US" sz="1400" dirty="0"/>
                    </a:p>
                  </a:txBody>
                  <a:tcPr/>
                </a:tc>
              </a:tr>
              <a:tr h="302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アルキル水銀</a:t>
                      </a:r>
                      <a:r>
                        <a:rPr kumimoji="1" lang="en-US" altLang="ja-JP" sz="1000" dirty="0" smtClean="0"/>
                        <a:t>(</a:t>
                      </a:r>
                      <a:r>
                        <a:rPr kumimoji="1" lang="ja-JP" altLang="en-US" sz="1000" dirty="0" smtClean="0"/>
                        <a:t>検出されないこと</a:t>
                      </a:r>
                      <a:r>
                        <a:rPr kumimoji="1" lang="en-US" altLang="ja-JP" sz="1000" dirty="0" smtClean="0"/>
                        <a:t>)</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昭和４６年環告５９号付表２</a:t>
                      </a:r>
                      <a:endParaRPr kumimoji="1" lang="ja-JP" altLang="en-US" sz="1400" dirty="0"/>
                    </a:p>
                  </a:txBody>
                  <a:tcPr/>
                </a:tc>
              </a:tr>
              <a:tr h="302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ＰＣＢ</a:t>
                      </a:r>
                      <a:r>
                        <a:rPr kumimoji="1" lang="en-US" altLang="ja-JP" sz="1050" dirty="0" smtClean="0"/>
                        <a:t>(</a:t>
                      </a:r>
                      <a:r>
                        <a:rPr kumimoji="1" lang="ja-JP" altLang="en-US" sz="1050" dirty="0" smtClean="0"/>
                        <a:t>検出されないこと</a:t>
                      </a:r>
                      <a:r>
                        <a:rPr kumimoji="1" lang="en-US" altLang="ja-JP" sz="1050" dirty="0" smtClean="0"/>
                        <a:t>)</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検出せ</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昭和４６年環告５９号付表３</a:t>
                      </a:r>
                      <a:endParaRPr kumimoji="1" lang="ja-JP" altLang="en-US" sz="1400" dirty="0"/>
                    </a:p>
                  </a:txBody>
                  <a:tcPr/>
                </a:tc>
              </a:tr>
              <a:tr h="302191">
                <a:tc>
                  <a:txBody>
                    <a:bodyPr/>
                    <a:lstStyle/>
                    <a:p>
                      <a:r>
                        <a:rPr kumimoji="1" lang="ja-JP" altLang="en-US" sz="1400" dirty="0" smtClean="0"/>
                        <a:t>アルミニウム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solidFill>
                            <a:srgbClr val="FF0000"/>
                          </a:solidFill>
                        </a:rPr>
                        <a:t>２</a:t>
                      </a:r>
                      <a:r>
                        <a:rPr kumimoji="1" lang="en-US" altLang="ja-JP" sz="1400" b="1" dirty="0" smtClean="0">
                          <a:solidFill>
                            <a:srgbClr val="FF0000"/>
                          </a:solidFill>
                        </a:rPr>
                        <a:t>.</a:t>
                      </a:r>
                      <a:r>
                        <a:rPr kumimoji="1" lang="ja-JP" altLang="en-US" sz="1400" b="1" dirty="0" smtClean="0">
                          <a:solidFill>
                            <a:srgbClr val="FF0000"/>
                          </a:solidFill>
                        </a:rPr>
                        <a:t>０</a:t>
                      </a:r>
                      <a:endParaRPr kumimoji="1" lang="ja-JP" altLang="en-US" sz="14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a:t>
                      </a:r>
                      <a:r>
                        <a:rPr kumimoji="1" lang="en-US" altLang="ja-JP" sz="1400" b="1" dirty="0" smtClean="0"/>
                        <a:t>.</a:t>
                      </a:r>
                      <a:r>
                        <a:rPr kumimoji="1" lang="ja-JP" altLang="en-US" sz="1400" b="1" dirty="0" smtClean="0"/>
                        <a:t>２</a:t>
                      </a:r>
                      <a:endParaRPr kumimoji="1" lang="ja-JP" altLang="en-US" sz="1400" dirty="0"/>
                    </a:p>
                  </a:txBody>
                  <a:tcPr/>
                </a:tc>
              </a:tr>
              <a:tr h="302191">
                <a:tc>
                  <a:txBody>
                    <a:bodyPr/>
                    <a:lstStyle/>
                    <a:p>
                      <a:r>
                        <a:rPr kumimoji="1" lang="ja-JP" altLang="en-US" sz="1400" dirty="0" smtClean="0"/>
                        <a:t>トリクロロエチレン</a:t>
                      </a:r>
                      <a:r>
                        <a:rPr kumimoji="1" lang="en-US" altLang="ja-JP" sz="1400" dirty="0" smtClean="0"/>
                        <a:t>(0.003)</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dirty="0"/>
                    </a:p>
                  </a:txBody>
                  <a:tcPr/>
                </a:tc>
              </a:tr>
              <a:tr h="302191">
                <a:tc>
                  <a:txBody>
                    <a:bodyPr/>
                    <a:lstStyle/>
                    <a:p>
                      <a:r>
                        <a:rPr kumimoji="1" lang="ja-JP" altLang="en-US" sz="1400" dirty="0" smtClean="0"/>
                        <a:t>テトラクロロエチレン</a:t>
                      </a:r>
                      <a:r>
                        <a:rPr kumimoji="1" lang="en-US" altLang="ja-JP" sz="1400" dirty="0" smtClean="0"/>
                        <a:t>(0.01)</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検出せず</a:t>
                      </a:r>
                      <a:endParaRPr kumimoji="1" lang="ja-JP" altLang="en-US" sz="1400" dirty="0"/>
                    </a:p>
                  </a:txBody>
                  <a:tcPr/>
                </a:tc>
                <a:tc>
                  <a:txBody>
                    <a:bodyPr/>
                    <a:lstStyle/>
                    <a:p>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b="1" dirty="0"/>
                    </a:p>
                  </a:txBody>
                  <a:tcPr/>
                </a:tc>
              </a:tr>
              <a:tr h="302191">
                <a:tc>
                  <a:txBody>
                    <a:bodyPr/>
                    <a:lstStyle/>
                    <a:p>
                      <a:r>
                        <a:rPr kumimoji="1" lang="ja-JP" altLang="en-US" sz="1400" dirty="0" smtClean="0"/>
                        <a:t>電気伝導率（２４</a:t>
                      </a:r>
                      <a:r>
                        <a:rPr kumimoji="1" lang="en-US" altLang="ja-JP" sz="1400" dirty="0" smtClean="0"/>
                        <a:t>.</a:t>
                      </a:r>
                      <a:r>
                        <a:rPr kumimoji="1" lang="ja-JP" altLang="en-US" sz="1400" dirty="0" smtClean="0"/>
                        <a:t>１℃）</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ｍＳ／ｃｍ</a:t>
                      </a:r>
                      <a:endParaRPr kumimoji="1" lang="ja-JP" altLang="en-US" sz="1400" dirty="0">
                        <a:solidFill>
                          <a:schemeClr val="tx1"/>
                        </a:solidFill>
                      </a:endParaRPr>
                    </a:p>
                  </a:txBody>
                  <a:tcPr/>
                </a:tc>
                <a:tc>
                  <a:txBody>
                    <a:bodyPr/>
                    <a:lstStyle/>
                    <a:p>
                      <a:pPr algn="ctr"/>
                      <a:r>
                        <a:rPr kumimoji="1" lang="ja-JP" altLang="en-US" sz="1400" b="1" dirty="0" smtClean="0">
                          <a:solidFill>
                            <a:srgbClr val="FF0000"/>
                          </a:solidFill>
                        </a:rPr>
                        <a:t>（１１</a:t>
                      </a:r>
                      <a:r>
                        <a:rPr kumimoji="1" lang="en-US" altLang="ja-JP" sz="1400" b="1" dirty="0" smtClean="0">
                          <a:solidFill>
                            <a:srgbClr val="FF0000"/>
                          </a:solidFill>
                        </a:rPr>
                        <a:t>.</a:t>
                      </a:r>
                      <a:r>
                        <a:rPr kumimoji="1" lang="ja-JP" altLang="en-US" sz="1400" b="1" dirty="0" smtClean="0">
                          <a:solidFill>
                            <a:srgbClr val="FF0000"/>
                          </a:solidFill>
                        </a:rPr>
                        <a:t>８９）</a:t>
                      </a:r>
                      <a:endParaRPr kumimoji="1" lang="ja-JP" altLang="en-US" sz="1400" b="1" dirty="0"/>
                    </a:p>
                  </a:txBody>
                  <a:tcPr/>
                </a:tc>
                <a:tc>
                  <a:txBody>
                    <a:bodyPr/>
                    <a:lstStyle/>
                    <a:p>
                      <a:r>
                        <a:rPr kumimoji="1" lang="en-US" altLang="ja-JP" sz="1400" dirty="0" smtClean="0"/>
                        <a:t>(</a:t>
                      </a:r>
                      <a:r>
                        <a:rPr kumimoji="1" lang="ja-JP" altLang="en-US" sz="1200" dirty="0" smtClean="0"/>
                        <a:t>例</a:t>
                      </a:r>
                      <a:r>
                        <a:rPr kumimoji="1" lang="en-US" altLang="ja-JP" sz="1400" dirty="0" smtClean="0"/>
                        <a:t>)</a:t>
                      </a:r>
                      <a:r>
                        <a:rPr kumimoji="1" lang="ja-JP" altLang="en-US" sz="1400" dirty="0" smtClean="0"/>
                        <a:t>基準値０</a:t>
                      </a:r>
                      <a:r>
                        <a:rPr kumimoji="1" lang="en-US" altLang="ja-JP" sz="1400" dirty="0" smtClean="0"/>
                        <a:t>.</a:t>
                      </a:r>
                      <a:r>
                        <a:rPr kumimoji="1" lang="ja-JP" altLang="en-US" sz="1400" dirty="0" smtClean="0"/>
                        <a:t>１</a:t>
                      </a:r>
                      <a:r>
                        <a:rPr kumimoji="1" lang="en-US" altLang="ja-JP" sz="1400" dirty="0" smtClean="0"/>
                        <a:t>m</a:t>
                      </a:r>
                      <a:r>
                        <a:rPr kumimoji="1" lang="ja-JP" altLang="en-US" sz="1400" dirty="0" smtClean="0"/>
                        <a:t>Ｓ／㎝未満</a:t>
                      </a:r>
                      <a:endParaRPr kumimoji="1" lang="ja-JP" altLang="en-US" sz="1400" dirty="0"/>
                    </a:p>
                  </a:txBody>
                  <a:tcPr/>
                </a:tc>
              </a:tr>
              <a:tr h="447056">
                <a:tc>
                  <a:txBody>
                    <a:bodyPr/>
                    <a:lstStyle/>
                    <a:p>
                      <a:r>
                        <a:rPr kumimoji="1" lang="ja-JP" altLang="en-US" sz="1400" dirty="0" smtClean="0"/>
                        <a:t>塩分</a:t>
                      </a:r>
                      <a:r>
                        <a:rPr lang="ja-JP" altLang="en-US" sz="1400" b="1" dirty="0" smtClean="0">
                          <a:solidFill>
                            <a:schemeClr val="tx1"/>
                          </a:solidFill>
                        </a:rPr>
                        <a:t>（３３℃）</a:t>
                      </a:r>
                      <a:endParaRPr kumimoji="1" lang="ja-JP" altLang="en-US" sz="1400" dirty="0"/>
                    </a:p>
                  </a:txBody>
                  <a:tcPr/>
                </a:tc>
                <a:tc>
                  <a:txBody>
                    <a:bodyPr/>
                    <a:lstStyle/>
                    <a:p>
                      <a:pPr algn="ctr"/>
                      <a:r>
                        <a:rPr kumimoji="1" lang="ja-JP" altLang="en-US" sz="1400" dirty="0" smtClean="0"/>
                        <a:t>％</a:t>
                      </a:r>
                      <a:endParaRPr kumimoji="1" lang="ja-JP" altLang="en-US" sz="1400" dirty="0"/>
                    </a:p>
                  </a:txBody>
                  <a:tcPr/>
                </a:tc>
                <a:tc>
                  <a:txBody>
                    <a:bodyPr/>
                    <a:lstStyle/>
                    <a:p>
                      <a:pPr algn="ctr"/>
                      <a:r>
                        <a:rPr lang="ja-JP" altLang="en-US" sz="1400" b="1" dirty="0" smtClean="0">
                          <a:solidFill>
                            <a:srgbClr val="FF0000"/>
                          </a:solidFill>
                        </a:rPr>
                        <a:t>（０</a:t>
                      </a:r>
                      <a:r>
                        <a:rPr lang="en-US" altLang="ja-JP" sz="1400" b="1" dirty="0" smtClean="0">
                          <a:solidFill>
                            <a:srgbClr val="FF0000"/>
                          </a:solidFill>
                        </a:rPr>
                        <a:t>.</a:t>
                      </a:r>
                      <a:r>
                        <a:rPr lang="ja-JP" altLang="en-US" sz="1400" b="1" dirty="0" smtClean="0">
                          <a:solidFill>
                            <a:srgbClr val="FF0000"/>
                          </a:solidFill>
                        </a:rPr>
                        <a:t>６）</a:t>
                      </a:r>
                      <a:endParaRPr kumimoji="1" lang="ja-JP" altLang="en-US" sz="1400" dirty="0">
                        <a:solidFill>
                          <a:schemeClr val="tx1"/>
                        </a:solidFill>
                      </a:endParaRPr>
                    </a:p>
                  </a:txBody>
                  <a:tcPr/>
                </a:tc>
                <a:tc>
                  <a:txBody>
                    <a:bodyPr/>
                    <a:lstStyle/>
                    <a:p>
                      <a:r>
                        <a:rPr kumimoji="1" lang="en-US" altLang="ja-JP" sz="1400" dirty="0" smtClean="0"/>
                        <a:t>(</a:t>
                      </a:r>
                      <a:r>
                        <a:rPr kumimoji="1" lang="ja-JP" altLang="en-US" sz="1200" dirty="0" smtClean="0"/>
                        <a:t>例</a:t>
                      </a:r>
                      <a:r>
                        <a:rPr kumimoji="1" lang="en-US" altLang="ja-JP" sz="1400" dirty="0" smtClean="0"/>
                        <a:t>)</a:t>
                      </a:r>
                      <a:r>
                        <a:rPr kumimoji="1" lang="ja-JP" altLang="en-US" sz="1400" dirty="0" smtClean="0"/>
                        <a:t>基準値０</a:t>
                      </a:r>
                      <a:r>
                        <a:rPr kumimoji="1" lang="en-US" altLang="ja-JP" sz="1400" dirty="0" smtClean="0"/>
                        <a:t>.</a:t>
                      </a:r>
                      <a:r>
                        <a:rPr kumimoji="1" lang="ja-JP" altLang="en-US" sz="1400" dirty="0" smtClean="0"/>
                        <a:t>０２％未満</a:t>
                      </a:r>
                      <a:endParaRPr kumimoji="1" lang="ja-JP" altLang="en-US" sz="1400" dirty="0"/>
                    </a:p>
                  </a:txBody>
                  <a:tcPr/>
                </a:tc>
              </a:tr>
              <a:tr h="349203">
                <a:tc>
                  <a:txBody>
                    <a:bodyPr/>
                    <a:lstStyle/>
                    <a:p>
                      <a:r>
                        <a:rPr kumimoji="1" lang="ja-JP" altLang="en-US" sz="1400" b="1" dirty="0" smtClean="0"/>
                        <a:t>　</a:t>
                      </a:r>
                      <a:r>
                        <a:rPr kumimoji="1" lang="ja-JP" altLang="en-US" sz="1400" b="1" dirty="0" err="1" smtClean="0"/>
                        <a:t>ー</a:t>
                      </a:r>
                      <a:r>
                        <a:rPr kumimoji="1" lang="ja-JP" altLang="en-US" sz="1400" b="1" dirty="0" smtClean="0"/>
                        <a:t>以下余白</a:t>
                      </a:r>
                      <a:r>
                        <a:rPr kumimoji="1" lang="ja-JP" altLang="en-US" sz="1400" b="1" dirty="0" err="1" smtClean="0"/>
                        <a:t>ー</a:t>
                      </a:r>
                      <a:endParaRPr kumimoji="1" lang="ja-JP" alt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solidFill>
                          <a:schemeClr val="tx1"/>
                        </a:solidFill>
                      </a:endParaRPr>
                    </a:p>
                  </a:txBody>
                  <a:tcPr/>
                </a:tc>
                <a:tc>
                  <a:txBody>
                    <a:bodyPr/>
                    <a:lstStyle/>
                    <a:p>
                      <a:endParaRPr kumimoji="1" lang="ja-JP" altLang="en-US" sz="1400" dirty="0"/>
                    </a:p>
                  </a:txBody>
                  <a:tcPr/>
                </a:tc>
              </a:tr>
              <a:tr h="302191">
                <a:tc>
                  <a:txBody>
                    <a:bodyPr/>
                    <a:lstStyle/>
                    <a:p>
                      <a:endParaRPr kumimoji="1" lang="ja-JP" altLang="en-US" sz="1400" dirty="0"/>
                    </a:p>
                  </a:txBody>
                  <a:tcPr/>
                </a:tc>
                <a:tc>
                  <a:txBody>
                    <a:bodyPr/>
                    <a:lstStyle/>
                    <a:p>
                      <a:endParaRPr kumimoji="1" lang="ja-JP" altLang="en-US" sz="1400"/>
                    </a:p>
                  </a:txBody>
                  <a:tcPr/>
                </a:tc>
                <a:tc>
                  <a:txBody>
                    <a:bodyPr/>
                    <a:lstStyle/>
                    <a:p>
                      <a:endParaRPr kumimoji="1" lang="ja-JP" altLang="en-US" sz="1400" dirty="0"/>
                    </a:p>
                  </a:txBody>
                  <a:tcPr/>
                </a:tc>
                <a:tc>
                  <a:txBody>
                    <a:bodyPr/>
                    <a:lstStyle/>
                    <a:p>
                      <a:endParaRPr kumimoji="1" lang="ja-JP" altLang="en-US" sz="1400" dirty="0"/>
                    </a:p>
                  </a:txBody>
                  <a:tcPr/>
                </a:tc>
              </a:tr>
              <a:tr h="302191">
                <a:tc>
                  <a:txBody>
                    <a:bodyPr/>
                    <a:lstStyle/>
                    <a:p>
                      <a:endParaRPr kumimoji="1" lang="ja-JP" altLang="en-US" sz="1050" dirty="0">
                        <a:solidFill>
                          <a:srgbClr val="FF0000"/>
                        </a:solidFill>
                      </a:endParaRPr>
                    </a:p>
                  </a:txBody>
                  <a:tcPr/>
                </a:tc>
                <a:tc>
                  <a:txBody>
                    <a:bodyPr/>
                    <a:lstStyle/>
                    <a:p>
                      <a:endParaRPr kumimoji="1" lang="ja-JP" altLang="en-US" sz="1400" dirty="0"/>
                    </a:p>
                  </a:txBody>
                  <a:tcPr/>
                </a:tc>
                <a:tc>
                  <a:txBody>
                    <a:bodyPr/>
                    <a:lstStyle/>
                    <a:p>
                      <a:endParaRPr kumimoji="1" lang="ja-JP" altLang="en-US" sz="1400" dirty="0"/>
                    </a:p>
                  </a:txBody>
                  <a:tcPr/>
                </a:tc>
                <a:tc>
                  <a:txBody>
                    <a:bodyPr/>
                    <a:lstStyle/>
                    <a:p>
                      <a:endParaRPr kumimoji="1" lang="ja-JP" altLang="en-US" sz="1400" dirty="0"/>
                    </a:p>
                  </a:txBody>
                  <a:tcPr/>
                </a:tc>
              </a:tr>
              <a:tr h="302191">
                <a:tc>
                  <a:txBody>
                    <a:bodyPr/>
                    <a:lstStyle/>
                    <a:p>
                      <a:endParaRPr kumimoji="1" lang="ja-JP" altLang="en-US" sz="1400" dirty="0"/>
                    </a:p>
                  </a:txBody>
                  <a:tcPr/>
                </a:tc>
                <a:tc>
                  <a:txBody>
                    <a:bodyPr/>
                    <a:lstStyle/>
                    <a:p>
                      <a:endParaRPr kumimoji="1" lang="ja-JP" altLang="en-US" sz="1400"/>
                    </a:p>
                  </a:txBody>
                  <a:tcPr/>
                </a:tc>
                <a:tc>
                  <a:txBody>
                    <a:bodyPr/>
                    <a:lstStyle/>
                    <a:p>
                      <a:endParaRPr kumimoji="1" lang="ja-JP" altLang="en-US" sz="1400" dirty="0"/>
                    </a:p>
                  </a:txBody>
                  <a:tcPr/>
                </a:tc>
                <a:tc>
                  <a:txBody>
                    <a:bodyPr/>
                    <a:lstStyle/>
                    <a:p>
                      <a:endParaRPr kumimoji="1" lang="ja-JP" altLang="en-US" sz="1400" dirty="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正方形/長方形 2"/>
          <p:cNvSpPr/>
          <p:nvPr/>
        </p:nvSpPr>
        <p:spPr>
          <a:xfrm>
            <a:off x="0" y="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0" b="1" dirty="0" smtClean="0">
                <a:ln w="1905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名取市被災地</a:t>
            </a:r>
            <a:r>
              <a:rPr lang="ja-JP" altLang="en-US" sz="4000" b="1" dirty="0">
                <a:ln w="1905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泥土採取</a:t>
            </a:r>
          </a:p>
        </p:txBody>
      </p:sp>
      <p:pic>
        <p:nvPicPr>
          <p:cNvPr id="2" name="Picture 2"/>
          <p:cNvPicPr>
            <a:picLocks noChangeAspect="1" noChangeArrowheads="1"/>
          </p:cNvPicPr>
          <p:nvPr/>
        </p:nvPicPr>
        <p:blipFill>
          <a:blip r:embed="rId3" cstate="print"/>
          <a:srcRect/>
          <a:stretch>
            <a:fillRect/>
          </a:stretch>
        </p:blipFill>
        <p:spPr bwMode="auto">
          <a:xfrm>
            <a:off x="0" y="4437112"/>
            <a:ext cx="3347864" cy="242088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64704"/>
            <a:ext cx="9143999" cy="6093296"/>
          </a:xfrm>
          <a:prstGeom prst="rect">
            <a:avLst/>
          </a:prstGeom>
          <a:noFill/>
          <a:ln w="9525">
            <a:noFill/>
            <a:miter lim="800000"/>
            <a:headEnd/>
            <a:tailEnd/>
          </a:ln>
        </p:spPr>
      </p:pic>
      <p:sp>
        <p:nvSpPr>
          <p:cNvPr id="3" name="正方形/長方形 2"/>
          <p:cNvSpPr/>
          <p:nvPr/>
        </p:nvSpPr>
        <p:spPr>
          <a:xfrm>
            <a:off x="0" y="0"/>
            <a:ext cx="9144000" cy="764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名取市ハウス内泥土①</a:t>
            </a:r>
            <a:endParaRPr kumimoji="1" lang="ja-JP" altLang="en-US" sz="3200" dirty="0">
              <a:solidFill>
                <a:schemeClr val="tx1"/>
              </a:solidFill>
            </a:endParaRPr>
          </a:p>
        </p:txBody>
      </p:sp>
      <p:sp>
        <p:nvSpPr>
          <p:cNvPr id="5" name="正方形/長方形 4"/>
          <p:cNvSpPr/>
          <p:nvPr/>
        </p:nvSpPr>
        <p:spPr>
          <a:xfrm>
            <a:off x="3779912" y="1916832"/>
            <a:ext cx="86409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627784" y="4149080"/>
            <a:ext cx="3168352"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温度　</a:t>
            </a:r>
            <a:r>
              <a:rPr lang="ja-JP" altLang="en-US" sz="2400" b="1" dirty="0" smtClean="0">
                <a:solidFill>
                  <a:schemeClr val="tx1"/>
                </a:solidFill>
              </a:rPr>
              <a:t>２３：０３℃</a:t>
            </a:r>
            <a:endParaRPr kumimoji="1" lang="ja-JP" altLang="en-US" sz="2400" b="1" dirty="0">
              <a:solidFill>
                <a:schemeClr val="tx1"/>
              </a:solidFill>
            </a:endParaRPr>
          </a:p>
        </p:txBody>
      </p:sp>
      <p:sp>
        <p:nvSpPr>
          <p:cNvPr id="8" name="正方形/長方形 7"/>
          <p:cNvSpPr/>
          <p:nvPr/>
        </p:nvSpPr>
        <p:spPr>
          <a:xfrm>
            <a:off x="2051720" y="1844824"/>
            <a:ext cx="3816424"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rPr>
              <a:t>名取市①</a:t>
            </a:r>
            <a:endParaRPr kumimoji="1" lang="en-US" altLang="ja-JP" b="1" dirty="0" smtClean="0">
              <a:solidFill>
                <a:schemeClr val="tx1"/>
              </a:solidFill>
            </a:endParaRPr>
          </a:p>
          <a:p>
            <a:endParaRPr lang="en-US" altLang="ja-JP" b="1" dirty="0" smtClean="0">
              <a:solidFill>
                <a:schemeClr val="tx1"/>
              </a:solidFill>
            </a:endParaRPr>
          </a:p>
          <a:p>
            <a:r>
              <a:rPr kumimoji="1" lang="ja-JP" altLang="en-US" b="1" dirty="0" smtClean="0">
                <a:solidFill>
                  <a:schemeClr val="tx1"/>
                </a:solidFill>
              </a:rPr>
              <a:t>塩分　　　　      １</a:t>
            </a:r>
            <a:r>
              <a:rPr kumimoji="1" lang="en-US" altLang="ja-JP" b="1" dirty="0" smtClean="0">
                <a:solidFill>
                  <a:schemeClr val="tx1"/>
                </a:solidFill>
              </a:rPr>
              <a:t>.</a:t>
            </a:r>
            <a:r>
              <a:rPr kumimoji="1" lang="ja-JP" altLang="en-US" b="1" dirty="0" smtClean="0">
                <a:solidFill>
                  <a:schemeClr val="tx1"/>
                </a:solidFill>
              </a:rPr>
              <a:t>１％</a:t>
            </a:r>
            <a:endParaRPr kumimoji="1" lang="en-US" altLang="ja-JP" b="1" dirty="0" smtClean="0">
              <a:solidFill>
                <a:schemeClr val="tx1"/>
              </a:solidFill>
            </a:endParaRPr>
          </a:p>
          <a:p>
            <a:endParaRPr lang="en-US" altLang="ja-JP" b="1" dirty="0" smtClean="0">
              <a:solidFill>
                <a:schemeClr val="tx1"/>
              </a:solidFill>
            </a:endParaRPr>
          </a:p>
          <a:p>
            <a:r>
              <a:rPr kumimoji="1" lang="ja-JP" altLang="en-US" b="1" dirty="0" smtClean="0">
                <a:solidFill>
                  <a:schemeClr val="tx1"/>
                </a:solidFill>
              </a:rPr>
              <a:t>電気伝導度　１１</a:t>
            </a:r>
            <a:r>
              <a:rPr kumimoji="1" lang="en-US" altLang="ja-JP" b="1" dirty="0" smtClean="0">
                <a:solidFill>
                  <a:schemeClr val="tx1"/>
                </a:solidFill>
              </a:rPr>
              <a:t>.</a:t>
            </a:r>
            <a:r>
              <a:rPr kumimoji="1" lang="ja-JP" altLang="en-US" b="1" dirty="0" smtClean="0">
                <a:solidFill>
                  <a:schemeClr val="tx1"/>
                </a:solidFill>
              </a:rPr>
              <a:t>０１ｍＳ／㎝</a:t>
            </a:r>
            <a:endParaRPr kumimoji="1" lang="ja-JP" altLang="en-US" b="1"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92697"/>
            <a:ext cx="9144000" cy="6165304"/>
          </a:xfrm>
          <a:prstGeom prst="rect">
            <a:avLst/>
          </a:prstGeom>
          <a:noFill/>
          <a:ln w="9525">
            <a:noFill/>
            <a:miter lim="800000"/>
            <a:headEnd/>
            <a:tailEnd/>
          </a:ln>
        </p:spPr>
      </p:pic>
      <p:sp>
        <p:nvSpPr>
          <p:cNvPr id="3" name="正方形/長方形 2"/>
          <p:cNvSpPr/>
          <p:nvPr/>
        </p:nvSpPr>
        <p:spPr>
          <a:xfrm>
            <a:off x="0" y="0"/>
            <a:ext cx="9144000"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名取市ハウス泥土を鋤き取った畑土②</a:t>
            </a:r>
            <a:endParaRPr kumimoji="1" lang="ja-JP" altLang="en-US" sz="3200" dirty="0">
              <a:solidFill>
                <a:schemeClr val="tx1"/>
              </a:solidFill>
            </a:endParaRPr>
          </a:p>
        </p:txBody>
      </p:sp>
      <p:sp>
        <p:nvSpPr>
          <p:cNvPr id="4" name="正方形/長方形 3"/>
          <p:cNvSpPr/>
          <p:nvPr/>
        </p:nvSpPr>
        <p:spPr>
          <a:xfrm>
            <a:off x="6516216" y="3789040"/>
            <a:ext cx="72008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chemeClr val="tx1"/>
                </a:solidFill>
              </a:rPr>
              <a:t>②</a:t>
            </a:r>
            <a:endParaRPr kumimoji="1" lang="ja-JP" altLang="en-US" sz="3600" b="1"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20688"/>
            <a:ext cx="9144000" cy="6237312"/>
          </a:xfrm>
          <a:prstGeom prst="rect">
            <a:avLst/>
          </a:prstGeom>
          <a:noFill/>
          <a:ln w="9525">
            <a:noFill/>
            <a:miter lim="800000"/>
            <a:headEnd/>
            <a:tailEnd/>
          </a:ln>
        </p:spPr>
      </p:pic>
      <p:sp>
        <p:nvSpPr>
          <p:cNvPr id="3" name="正方形/長方形 2"/>
          <p:cNvSpPr/>
          <p:nvPr/>
        </p:nvSpPr>
        <p:spPr>
          <a:xfrm>
            <a:off x="0" y="0"/>
            <a:ext cx="9144000"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chemeClr val="tx1"/>
                </a:solidFill>
              </a:rPr>
              <a:t>名取市ハウス外泥土で覆われた路地畑③</a:t>
            </a:r>
            <a:endParaRPr lang="ja-JP" altLang="en-US" sz="3200" dirty="0">
              <a:solidFill>
                <a:schemeClr val="tx1"/>
              </a:solidFill>
            </a:endParaRPr>
          </a:p>
        </p:txBody>
      </p:sp>
      <p:sp>
        <p:nvSpPr>
          <p:cNvPr id="4" name="正方形/長方形 3"/>
          <p:cNvSpPr/>
          <p:nvPr/>
        </p:nvSpPr>
        <p:spPr>
          <a:xfrm rot="21123899">
            <a:off x="4752933" y="3763936"/>
            <a:ext cx="720080" cy="584775"/>
          </a:xfrm>
          <a:prstGeom prst="rect">
            <a:avLst/>
          </a:prstGeom>
          <a:solidFill>
            <a:schemeClr val="bg1"/>
          </a:solidFill>
        </p:spPr>
        <p:txBody>
          <a:bodyPr wrap="square">
            <a:spAutoFit/>
          </a:bodyPr>
          <a:lstStyle/>
          <a:p>
            <a:pPr algn="ctr"/>
            <a:r>
              <a:rPr lang="ja-JP" altLang="en-US" sz="3200" b="1" dirty="0" smtClean="0"/>
              <a:t>③</a:t>
            </a:r>
            <a:endParaRPr lang="ja-JP" altLang="en-US" sz="3200" b="1" dirty="0"/>
          </a:p>
        </p:txBody>
      </p:sp>
      <p:sp>
        <p:nvSpPr>
          <p:cNvPr id="5" name="正方形/長方形 4"/>
          <p:cNvSpPr/>
          <p:nvPr/>
        </p:nvSpPr>
        <p:spPr>
          <a:xfrm>
            <a:off x="5364088" y="2204864"/>
            <a:ext cx="377991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20689"/>
            <a:ext cx="9144000" cy="6237312"/>
          </a:xfrm>
          <a:prstGeom prst="rect">
            <a:avLst/>
          </a:prstGeom>
          <a:noFill/>
          <a:ln w="9525">
            <a:noFill/>
            <a:miter lim="800000"/>
            <a:headEnd/>
            <a:tailEnd/>
          </a:ln>
        </p:spPr>
      </p:pic>
      <p:sp>
        <p:nvSpPr>
          <p:cNvPr id="3" name="正方形/長方形 2"/>
          <p:cNvSpPr/>
          <p:nvPr/>
        </p:nvSpPr>
        <p:spPr>
          <a:xfrm>
            <a:off x="0" y="0"/>
            <a:ext cx="9144000"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名取市一度海水を被った路地畑土④</a:t>
            </a:r>
            <a:endParaRPr kumimoji="1" lang="ja-JP" altLang="en-US" sz="3200" dirty="0">
              <a:solidFill>
                <a:schemeClr val="tx1"/>
              </a:solidFill>
            </a:endParaRPr>
          </a:p>
        </p:txBody>
      </p:sp>
      <p:sp>
        <p:nvSpPr>
          <p:cNvPr id="4" name="正方形/長方形 3"/>
          <p:cNvSpPr/>
          <p:nvPr/>
        </p:nvSpPr>
        <p:spPr>
          <a:xfrm rot="21137756">
            <a:off x="5692526" y="3685429"/>
            <a:ext cx="646331" cy="646331"/>
          </a:xfrm>
          <a:prstGeom prst="rect">
            <a:avLst/>
          </a:prstGeom>
          <a:solidFill>
            <a:schemeClr val="bg1"/>
          </a:solidFill>
        </p:spPr>
        <p:txBody>
          <a:bodyPr wrap="none">
            <a:spAutoFit/>
          </a:bodyPr>
          <a:lstStyle/>
          <a:p>
            <a:r>
              <a:rPr lang="ja-JP" altLang="en-US" sz="3600" dirty="0" smtClean="0"/>
              <a:t>④</a:t>
            </a:r>
            <a:endParaRPr lang="ja-JP" altLang="en-US" sz="3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
        <p:nvSpPr>
          <p:cNvPr id="3" name="正方形/長方形 2"/>
          <p:cNvSpPr/>
          <p:nvPr/>
        </p:nvSpPr>
        <p:spPr>
          <a:xfrm>
            <a:off x="0" y="0"/>
            <a:ext cx="9144000"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名取市⑤</a:t>
            </a:r>
            <a:endParaRPr kumimoji="1" lang="ja-JP" altLang="en-US" sz="3200" dirty="0">
              <a:solidFill>
                <a:schemeClr val="tx1"/>
              </a:solidFill>
            </a:endParaRPr>
          </a:p>
        </p:txBody>
      </p:sp>
      <p:sp>
        <p:nvSpPr>
          <p:cNvPr id="4" name="正方形/長方形 3"/>
          <p:cNvSpPr/>
          <p:nvPr/>
        </p:nvSpPr>
        <p:spPr>
          <a:xfrm rot="21220517">
            <a:off x="5469729" y="3606650"/>
            <a:ext cx="646332" cy="646331"/>
          </a:xfrm>
          <a:prstGeom prst="rect">
            <a:avLst/>
          </a:prstGeom>
          <a:solidFill>
            <a:schemeClr val="bg1"/>
          </a:solidFill>
        </p:spPr>
        <p:txBody>
          <a:bodyPr wrap="none">
            <a:spAutoFit/>
          </a:bodyPr>
          <a:lstStyle/>
          <a:p>
            <a:pPr algn="ctr"/>
            <a:r>
              <a:rPr lang="ja-JP" altLang="en-US" sz="3600" dirty="0" smtClean="0"/>
              <a:t>⑤</a:t>
            </a:r>
            <a:endParaRPr lang="ja-JP" altLang="en-US" sz="3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cstate="print"/>
          <a:srcRect/>
          <a:stretch>
            <a:fillRect/>
          </a:stretch>
        </p:blipFill>
        <p:spPr bwMode="auto">
          <a:xfrm>
            <a:off x="0" y="2060575"/>
            <a:ext cx="4572000" cy="4392613"/>
          </a:xfrm>
          <a:prstGeom prst="rect">
            <a:avLst/>
          </a:prstGeom>
          <a:noFill/>
          <a:ln w="9525">
            <a:noFill/>
            <a:miter lim="800000"/>
            <a:headEnd/>
            <a:tailEnd/>
          </a:ln>
        </p:spPr>
      </p:pic>
      <p:sp>
        <p:nvSpPr>
          <p:cNvPr id="3" name="正方形/長方形 2"/>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t>参考資料（電気伝導率）</a:t>
            </a:r>
          </a:p>
        </p:txBody>
      </p:sp>
      <p:sp>
        <p:nvSpPr>
          <p:cNvPr id="4" name="正方形/長方形 3"/>
          <p:cNvSpPr/>
          <p:nvPr/>
        </p:nvSpPr>
        <p:spPr>
          <a:xfrm>
            <a:off x="0" y="6426200"/>
            <a:ext cx="4572000"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t>平常時電気伝導率</a:t>
            </a:r>
          </a:p>
        </p:txBody>
      </p:sp>
      <p:sp>
        <p:nvSpPr>
          <p:cNvPr id="5" name="正方形/長方形 4"/>
          <p:cNvSpPr/>
          <p:nvPr/>
        </p:nvSpPr>
        <p:spPr>
          <a:xfrm>
            <a:off x="0" y="1557338"/>
            <a:ext cx="9144000" cy="503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t>釜石港内海水</a:t>
            </a:r>
          </a:p>
        </p:txBody>
      </p:sp>
      <p:sp>
        <p:nvSpPr>
          <p:cNvPr id="6" name="正方形/長方形 5"/>
          <p:cNvSpPr/>
          <p:nvPr/>
        </p:nvSpPr>
        <p:spPr>
          <a:xfrm>
            <a:off x="0" y="765175"/>
            <a:ext cx="9144000" cy="792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t>平常時海水浸透流木と津波後の電気伝導率</a:t>
            </a:r>
          </a:p>
        </p:txBody>
      </p:sp>
      <p:sp>
        <p:nvSpPr>
          <p:cNvPr id="7" name="正方形/長方形 6"/>
          <p:cNvSpPr/>
          <p:nvPr/>
        </p:nvSpPr>
        <p:spPr>
          <a:xfrm>
            <a:off x="4572000" y="6426200"/>
            <a:ext cx="4572000"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t>津波後電気伝導率</a:t>
            </a:r>
          </a:p>
        </p:txBody>
      </p:sp>
      <p:sp>
        <p:nvSpPr>
          <p:cNvPr id="9" name="円/楕円 8"/>
          <p:cNvSpPr/>
          <p:nvPr/>
        </p:nvSpPr>
        <p:spPr>
          <a:xfrm>
            <a:off x="1187450" y="5445125"/>
            <a:ext cx="1152525" cy="5048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円/楕円 9"/>
          <p:cNvSpPr/>
          <p:nvPr/>
        </p:nvSpPr>
        <p:spPr>
          <a:xfrm>
            <a:off x="2411413" y="2708275"/>
            <a:ext cx="1655762" cy="914400"/>
          </a:xfrm>
          <a:prstGeom prst="ellipse">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4000" b="1" dirty="0">
                <a:solidFill>
                  <a:srgbClr val="000000"/>
                </a:solidFill>
              </a:rPr>
              <a:t>2.9</a:t>
            </a:r>
            <a:endParaRPr lang="ja-JP" altLang="en-US" sz="4000" b="1" dirty="0">
              <a:solidFill>
                <a:srgbClr val="000000"/>
              </a:solidFill>
            </a:endParaRPr>
          </a:p>
        </p:txBody>
      </p:sp>
      <p:cxnSp>
        <p:nvCxnSpPr>
          <p:cNvPr id="12" name="直線矢印コネクタ 11"/>
          <p:cNvCxnSpPr/>
          <p:nvPr/>
        </p:nvCxnSpPr>
        <p:spPr>
          <a:xfrm rot="5400000">
            <a:off x="1583532" y="4185444"/>
            <a:ext cx="1871662" cy="6477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4572000" y="2060575"/>
            <a:ext cx="4572000" cy="432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b="1" dirty="0">
                <a:solidFill>
                  <a:srgbClr val="002060"/>
                </a:solidFill>
              </a:rPr>
              <a:t>釜石港内海水浸透流木</a:t>
            </a:r>
          </a:p>
          <a:p>
            <a:pPr>
              <a:defRPr/>
            </a:pPr>
            <a:r>
              <a:rPr lang="ja-JP" altLang="en-US" sz="2400" b="1" dirty="0">
                <a:solidFill>
                  <a:srgbClr val="002060"/>
                </a:solidFill>
              </a:rPr>
              <a:t>２</a:t>
            </a:r>
            <a:r>
              <a:rPr lang="en-US" altLang="ja-JP" sz="2400" b="1" dirty="0">
                <a:solidFill>
                  <a:srgbClr val="002060"/>
                </a:solidFill>
              </a:rPr>
              <a:t>.</a:t>
            </a:r>
            <a:r>
              <a:rPr lang="ja-JP" altLang="en-US" sz="2400" b="1" dirty="0">
                <a:solidFill>
                  <a:srgbClr val="002060"/>
                </a:solidFill>
              </a:rPr>
              <a:t>９ｍ</a:t>
            </a:r>
            <a:r>
              <a:rPr lang="en-US" altLang="ja-JP" sz="2400" b="1" dirty="0">
                <a:solidFill>
                  <a:srgbClr val="002060"/>
                </a:solidFill>
              </a:rPr>
              <a:t>S</a:t>
            </a:r>
            <a:r>
              <a:rPr lang="ja-JP" altLang="en-US" sz="2400" b="1" dirty="0">
                <a:solidFill>
                  <a:srgbClr val="002060"/>
                </a:solidFill>
              </a:rPr>
              <a:t>／ｃｍ</a:t>
            </a:r>
            <a:r>
              <a:rPr lang="en-US" altLang="ja-JP" sz="2400" b="1" dirty="0">
                <a:solidFill>
                  <a:srgbClr val="002060"/>
                </a:solidFill>
              </a:rPr>
              <a:t>(</a:t>
            </a:r>
            <a:r>
              <a:rPr lang="ja-JP" altLang="en-US" sz="2400" b="1" dirty="0">
                <a:solidFill>
                  <a:srgbClr val="002060"/>
                </a:solidFill>
              </a:rPr>
              <a:t>２３</a:t>
            </a:r>
            <a:r>
              <a:rPr lang="en-US" altLang="ja-JP" sz="2400" b="1" dirty="0">
                <a:solidFill>
                  <a:srgbClr val="002060"/>
                </a:solidFill>
              </a:rPr>
              <a:t>.</a:t>
            </a:r>
            <a:r>
              <a:rPr lang="ja-JP" altLang="en-US" sz="2400" b="1" dirty="0">
                <a:solidFill>
                  <a:srgbClr val="002060"/>
                </a:solidFill>
              </a:rPr>
              <a:t>９℃</a:t>
            </a:r>
            <a:r>
              <a:rPr lang="en-US" altLang="ja-JP" sz="2400" b="1" dirty="0">
                <a:solidFill>
                  <a:srgbClr val="002060"/>
                </a:solidFill>
              </a:rPr>
              <a:t>)</a:t>
            </a:r>
            <a:endParaRPr lang="ja-JP" altLang="en-US" sz="2400" b="1" dirty="0">
              <a:solidFill>
                <a:srgbClr val="002060"/>
              </a:solidFill>
            </a:endParaRPr>
          </a:p>
          <a:p>
            <a:pPr>
              <a:defRPr/>
            </a:pPr>
            <a:endParaRPr lang="ja-JP" altLang="en-US" sz="2400" b="1" dirty="0">
              <a:solidFill>
                <a:srgbClr val="002060"/>
              </a:solidFill>
            </a:endParaRPr>
          </a:p>
          <a:p>
            <a:pPr>
              <a:defRPr/>
            </a:pPr>
            <a:r>
              <a:rPr lang="ja-JP" altLang="en-US" sz="2400" b="1" dirty="0">
                <a:solidFill>
                  <a:srgbClr val="002060"/>
                </a:solidFill>
              </a:rPr>
              <a:t>釜石市内被災地泥土</a:t>
            </a:r>
          </a:p>
          <a:p>
            <a:pPr>
              <a:defRPr/>
            </a:pPr>
            <a:r>
              <a:rPr lang="ja-JP" altLang="en-US" sz="2400" b="1" dirty="0">
                <a:solidFill>
                  <a:srgbClr val="002060"/>
                </a:solidFill>
              </a:rPr>
              <a:t>０</a:t>
            </a:r>
            <a:r>
              <a:rPr lang="en-US" altLang="ja-JP" sz="2400" b="1" dirty="0">
                <a:solidFill>
                  <a:srgbClr val="002060"/>
                </a:solidFill>
              </a:rPr>
              <a:t>.</a:t>
            </a:r>
            <a:r>
              <a:rPr lang="ja-JP" altLang="en-US" sz="2400" b="1" dirty="0">
                <a:solidFill>
                  <a:srgbClr val="002060"/>
                </a:solidFill>
              </a:rPr>
              <a:t>７１４</a:t>
            </a:r>
            <a:r>
              <a:rPr lang="en-US" altLang="ja-JP" sz="2400" b="1" dirty="0" err="1">
                <a:solidFill>
                  <a:srgbClr val="002060"/>
                </a:solidFill>
              </a:rPr>
              <a:t>mS</a:t>
            </a:r>
            <a:r>
              <a:rPr lang="ja-JP" altLang="en-US" sz="2400" b="1" dirty="0">
                <a:solidFill>
                  <a:srgbClr val="002060"/>
                </a:solidFill>
              </a:rPr>
              <a:t>／ｃｍ</a:t>
            </a:r>
            <a:r>
              <a:rPr lang="en-US" altLang="ja-JP" sz="2400" b="1" dirty="0">
                <a:solidFill>
                  <a:srgbClr val="002060"/>
                </a:solidFill>
              </a:rPr>
              <a:t>(</a:t>
            </a:r>
            <a:r>
              <a:rPr lang="ja-JP" altLang="en-US" sz="2400" b="1" dirty="0">
                <a:solidFill>
                  <a:srgbClr val="002060"/>
                </a:solidFill>
              </a:rPr>
              <a:t>２１</a:t>
            </a:r>
            <a:r>
              <a:rPr lang="en-US" altLang="ja-JP" sz="2400" b="1" dirty="0">
                <a:solidFill>
                  <a:srgbClr val="002060"/>
                </a:solidFill>
              </a:rPr>
              <a:t>.</a:t>
            </a:r>
            <a:r>
              <a:rPr lang="ja-JP" altLang="en-US" sz="2400" b="1" dirty="0">
                <a:solidFill>
                  <a:srgbClr val="002060"/>
                </a:solidFill>
              </a:rPr>
              <a:t>９℃</a:t>
            </a:r>
            <a:r>
              <a:rPr lang="en-US" altLang="ja-JP" sz="2400" b="1" dirty="0">
                <a:solidFill>
                  <a:srgbClr val="002060"/>
                </a:solidFill>
              </a:rPr>
              <a:t>)</a:t>
            </a:r>
            <a:endParaRPr lang="ja-JP" altLang="en-US" sz="2400" b="1" dirty="0">
              <a:solidFill>
                <a:srgbClr val="00206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64703"/>
            <a:ext cx="9144000" cy="6093297"/>
          </a:xfrm>
          <a:prstGeom prst="rect">
            <a:avLst/>
          </a:prstGeom>
          <a:noFill/>
          <a:ln w="9525">
            <a:noFill/>
            <a:miter lim="800000"/>
            <a:headEnd/>
            <a:tailEnd/>
          </a:ln>
        </p:spPr>
      </p:pic>
      <p:sp>
        <p:nvSpPr>
          <p:cNvPr id="3" name="正方形/長方形 2"/>
          <p:cNvSpPr/>
          <p:nvPr/>
        </p:nvSpPr>
        <p:spPr>
          <a:xfrm>
            <a:off x="0" y="0"/>
            <a:ext cx="9144000" cy="764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名取市圃場（泥土＋土壌）の状況</a:t>
            </a:r>
            <a:endParaRPr kumimoji="1" lang="ja-JP" altLang="en-US" sz="3200" b="1" dirty="0">
              <a:solidFill>
                <a:schemeClr val="tx1"/>
              </a:solidFill>
            </a:endParaRPr>
          </a:p>
        </p:txBody>
      </p:sp>
      <p:sp>
        <p:nvSpPr>
          <p:cNvPr id="4" name="正方形/長方形 3"/>
          <p:cNvSpPr/>
          <p:nvPr/>
        </p:nvSpPr>
        <p:spPr>
          <a:xfrm>
            <a:off x="0" y="6237312"/>
            <a:ext cx="9144000" cy="62068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圃場においては、泥土と土壌の区別が付けにくい箇所もある。</a:t>
            </a:r>
            <a:endParaRPr kumimoji="1" lang="ja-JP" altLang="en-US" sz="2400" b="1"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92696"/>
            <a:ext cx="9144000" cy="6165304"/>
          </a:xfrm>
          <a:prstGeom prst="rect">
            <a:avLst/>
          </a:prstGeom>
          <a:noFill/>
          <a:ln w="9525">
            <a:noFill/>
            <a:miter lim="800000"/>
            <a:headEnd/>
            <a:tailEnd/>
          </a:ln>
        </p:spPr>
      </p:pic>
      <p:sp>
        <p:nvSpPr>
          <p:cNvPr id="3" name="正方形/長方形 2"/>
          <p:cNvSpPr/>
          <p:nvPr/>
        </p:nvSpPr>
        <p:spPr>
          <a:xfrm>
            <a:off x="0" y="0"/>
            <a:ext cx="9144000"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名取市圃場（土壌）試料</a:t>
            </a:r>
            <a:r>
              <a:rPr kumimoji="1" lang="ja-JP" altLang="en-US" sz="3200" dirty="0" smtClean="0">
                <a:solidFill>
                  <a:srgbClr val="FF0000"/>
                </a:solidFill>
              </a:rPr>
              <a:t>⑤</a:t>
            </a:r>
            <a:r>
              <a:rPr lang="ja-JP" altLang="en-US" sz="3200" b="1" dirty="0" smtClean="0">
                <a:solidFill>
                  <a:schemeClr val="tx1"/>
                </a:solidFill>
              </a:rPr>
              <a:t>の箇所</a:t>
            </a:r>
            <a:r>
              <a:rPr kumimoji="1" lang="ja-JP" altLang="en-US" sz="3200" dirty="0" smtClean="0">
                <a:solidFill>
                  <a:schemeClr val="tx1"/>
                </a:solidFill>
              </a:rPr>
              <a:t>採取状況</a:t>
            </a:r>
            <a:endParaRPr kumimoji="1" lang="ja-JP" altLang="en-US" sz="3200" b="1" dirty="0">
              <a:solidFill>
                <a:schemeClr val="tx1"/>
              </a:solidFill>
            </a:endParaRPr>
          </a:p>
        </p:txBody>
      </p:sp>
      <p:sp>
        <p:nvSpPr>
          <p:cNvPr id="4" name="円/楕円 3"/>
          <p:cNvSpPr/>
          <p:nvPr/>
        </p:nvSpPr>
        <p:spPr>
          <a:xfrm>
            <a:off x="6444208" y="2996952"/>
            <a:ext cx="1080120" cy="10081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smtClean="0">
                <a:solidFill>
                  <a:srgbClr val="FF0000"/>
                </a:solidFill>
              </a:rPr>
              <a:t>⑥</a:t>
            </a:r>
            <a:endParaRPr kumimoji="1" lang="ja-JP" altLang="en-US" sz="6000" b="1" dirty="0">
              <a:solidFill>
                <a:srgbClr val="FF0000"/>
              </a:solidFill>
            </a:endParaRPr>
          </a:p>
        </p:txBody>
      </p:sp>
      <p:pic>
        <p:nvPicPr>
          <p:cNvPr id="2" name="Picture 2"/>
          <p:cNvPicPr>
            <a:picLocks noChangeAspect="1" noChangeArrowheads="1"/>
          </p:cNvPicPr>
          <p:nvPr/>
        </p:nvPicPr>
        <p:blipFill>
          <a:blip r:embed="rId3" cstate="print"/>
          <a:srcRect/>
          <a:stretch>
            <a:fillRect/>
          </a:stretch>
        </p:blipFill>
        <p:spPr bwMode="auto">
          <a:xfrm>
            <a:off x="4705350" y="4869160"/>
            <a:ext cx="4438650" cy="36195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0" y="692696"/>
            <a:ext cx="9144000" cy="628650"/>
          </a:xfrm>
          <a:prstGeom prst="rect">
            <a:avLst/>
          </a:prstGeom>
          <a:noFill/>
          <a:ln w="9525">
            <a:noFill/>
            <a:miter lim="800000"/>
            <a:headEnd/>
            <a:tailEnd/>
          </a:ln>
        </p:spPr>
      </p:pic>
      <p:sp>
        <p:nvSpPr>
          <p:cNvPr id="7" name="正方形/長方形 6"/>
          <p:cNvSpPr/>
          <p:nvPr/>
        </p:nvSpPr>
        <p:spPr>
          <a:xfrm>
            <a:off x="0" y="6093296"/>
            <a:ext cx="9144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t>分析は別紙環境省告示第４６号にて行う。</a:t>
            </a:r>
            <a:endParaRPr kumimoji="1" lang="ja-JP" altLang="en-US" sz="3600" dirty="0"/>
          </a:p>
        </p:txBody>
      </p:sp>
      <p:sp>
        <p:nvSpPr>
          <p:cNvPr id="9" name="角丸四角形吹き出し 8"/>
          <p:cNvSpPr/>
          <p:nvPr/>
        </p:nvSpPr>
        <p:spPr>
          <a:xfrm>
            <a:off x="251520" y="4437112"/>
            <a:ext cx="3240360" cy="612648"/>
          </a:xfrm>
          <a:prstGeom prst="wedgeRoundRectCallout">
            <a:avLst>
              <a:gd name="adj1" fmla="val 77735"/>
              <a:gd name="adj2" fmla="val -320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t>ガラス容器</a:t>
            </a:r>
            <a:endParaRPr kumimoji="1" lang="ja-JP" altLang="en-US" sz="3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47700"/>
            <a:ext cx="9144000" cy="6210300"/>
          </a:xfrm>
          <a:prstGeom prst="rect">
            <a:avLst/>
          </a:prstGeom>
          <a:noFill/>
          <a:ln w="9525">
            <a:noFill/>
            <a:miter lim="800000"/>
            <a:headEnd/>
            <a:tailEnd/>
          </a:ln>
        </p:spPr>
      </p:pic>
      <p:sp>
        <p:nvSpPr>
          <p:cNvPr id="3" name="正方形/長方形 2"/>
          <p:cNvSpPr/>
          <p:nvPr/>
        </p:nvSpPr>
        <p:spPr>
          <a:xfrm>
            <a:off x="0" y="0"/>
            <a:ext cx="9144000"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名取市圃場（表層泥土）試料</a:t>
            </a:r>
            <a:r>
              <a:rPr kumimoji="1" lang="ja-JP" altLang="en-US" sz="3200" b="1" dirty="0" smtClean="0">
                <a:solidFill>
                  <a:srgbClr val="FF0000"/>
                </a:solidFill>
              </a:rPr>
              <a:t>⑦</a:t>
            </a:r>
            <a:r>
              <a:rPr lang="ja-JP" altLang="en-US" sz="3200" b="1" dirty="0" smtClean="0">
                <a:solidFill>
                  <a:schemeClr val="tx1"/>
                </a:solidFill>
              </a:rPr>
              <a:t>の箇所</a:t>
            </a:r>
            <a:r>
              <a:rPr kumimoji="1" lang="ja-JP" altLang="en-US" sz="3200" dirty="0" smtClean="0">
                <a:solidFill>
                  <a:schemeClr val="tx1"/>
                </a:solidFill>
              </a:rPr>
              <a:t>採取状況</a:t>
            </a:r>
            <a:endParaRPr kumimoji="1" lang="ja-JP" altLang="en-US" sz="3200" b="1" dirty="0">
              <a:solidFill>
                <a:schemeClr val="tx1"/>
              </a:solidFill>
            </a:endParaRPr>
          </a:p>
        </p:txBody>
      </p:sp>
      <p:sp>
        <p:nvSpPr>
          <p:cNvPr id="4" name="正方形/長方形 3"/>
          <p:cNvSpPr/>
          <p:nvPr/>
        </p:nvSpPr>
        <p:spPr>
          <a:xfrm>
            <a:off x="0" y="692696"/>
            <a:ext cx="3491880" cy="69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ソラ豆</a:t>
            </a:r>
            <a:r>
              <a:rPr lang="ja-JP" altLang="en-US" sz="3200" b="1" dirty="0" smtClean="0">
                <a:solidFill>
                  <a:schemeClr val="tx1"/>
                </a:solidFill>
              </a:rPr>
              <a:t>栽培被災田</a:t>
            </a:r>
            <a:endParaRPr kumimoji="1" lang="ja-JP" altLang="en-US" sz="3200" b="1" dirty="0">
              <a:solidFill>
                <a:schemeClr val="tx1"/>
              </a:solidFill>
            </a:endParaRPr>
          </a:p>
        </p:txBody>
      </p:sp>
      <p:sp>
        <p:nvSpPr>
          <p:cNvPr id="5" name="正方形/長方形 4"/>
          <p:cNvSpPr/>
          <p:nvPr/>
        </p:nvSpPr>
        <p:spPr>
          <a:xfrm>
            <a:off x="2699792" y="4653136"/>
            <a:ext cx="1072647" cy="1015663"/>
          </a:xfrm>
          <a:prstGeom prst="rect">
            <a:avLst/>
          </a:prstGeom>
        </p:spPr>
        <p:txBody>
          <a:bodyPr wrap="square">
            <a:spAutoFit/>
          </a:bodyPr>
          <a:lstStyle/>
          <a:p>
            <a:r>
              <a:rPr lang="ja-JP" altLang="en-US" sz="6000" b="1" dirty="0" smtClean="0">
                <a:solidFill>
                  <a:srgbClr val="FF0000"/>
                </a:solidFill>
              </a:rPr>
              <a:t>⑦</a:t>
            </a:r>
            <a:endParaRPr lang="ja-JP" altLang="en-US" sz="6000" b="1" dirty="0">
              <a:solidFill>
                <a:srgbClr val="FF0000"/>
              </a:solidFill>
            </a:endParaRPr>
          </a:p>
        </p:txBody>
      </p:sp>
      <p:sp>
        <p:nvSpPr>
          <p:cNvPr id="6" name="正方形/長方形 5"/>
          <p:cNvSpPr/>
          <p:nvPr/>
        </p:nvSpPr>
        <p:spPr>
          <a:xfrm>
            <a:off x="0" y="6237312"/>
            <a:ext cx="91440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圃場を</a:t>
            </a:r>
            <a:r>
              <a:rPr kumimoji="1" lang="ja-JP" altLang="en-US" sz="1200" b="1" dirty="0" smtClean="0">
                <a:solidFill>
                  <a:schemeClr val="tx1"/>
                </a:solidFill>
              </a:rPr>
              <a:t>、</a:t>
            </a:r>
            <a:r>
              <a:rPr kumimoji="1" lang="ja-JP" altLang="en-US" sz="2400" b="1" dirty="0" smtClean="0">
                <a:solidFill>
                  <a:schemeClr val="tx1"/>
                </a:solidFill>
              </a:rPr>
              <a:t>畑にした箇所は水切れが良く泥土が乾燥し見分けが付く。</a:t>
            </a:r>
            <a:endParaRPr kumimoji="1" lang="ja-JP" altLang="en-US" sz="2400" b="1"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50825" y="765175"/>
            <a:ext cx="86423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15" name="正方形/長方形 17"/>
          <p:cNvSpPr>
            <a:spLocks noChangeArrowheads="1"/>
          </p:cNvSpPr>
          <p:nvPr/>
        </p:nvSpPr>
        <p:spPr bwMode="auto">
          <a:xfrm>
            <a:off x="0" y="0"/>
            <a:ext cx="9144000" cy="584775"/>
          </a:xfrm>
          <a:prstGeom prst="rect">
            <a:avLst/>
          </a:prstGeom>
          <a:solidFill>
            <a:schemeClr val="bg1"/>
          </a:solidFill>
          <a:ln w="9525">
            <a:solidFill>
              <a:schemeClr val="tx1"/>
            </a:solidFill>
            <a:miter lim="800000"/>
            <a:headEnd/>
            <a:tailEnd/>
          </a:ln>
        </p:spPr>
        <p:txBody>
          <a:bodyPr wrap="square">
            <a:spAutoFit/>
          </a:bodyPr>
          <a:lstStyle/>
          <a:p>
            <a:r>
              <a:rPr lang="ja-JP" altLang="en-US" sz="3200" b="1" dirty="0" smtClean="0">
                <a:latin typeface="AR P丸ゴシック体M" pitchFamily="50" charset="-128"/>
                <a:ea typeface="AR P丸ゴシック体M" pitchFamily="50" charset="-128"/>
              </a:rPr>
              <a:t>名取</a:t>
            </a:r>
            <a:r>
              <a:rPr lang="ja-JP" altLang="en-US" sz="3200" b="1" dirty="0" smtClean="0">
                <a:solidFill>
                  <a:srgbClr val="FF0000"/>
                </a:solidFill>
                <a:latin typeface="AR P丸ゴシック体M" pitchFamily="50" charset="-128"/>
                <a:ea typeface="AR P丸ゴシック体M" pitchFamily="50" charset="-128"/>
              </a:rPr>
              <a:t>⑦</a:t>
            </a:r>
            <a:r>
              <a:rPr lang="ja-JP" altLang="en-US" sz="3200" b="1" dirty="0" smtClean="0">
                <a:latin typeface="AR P丸ゴシック体M" pitchFamily="50" charset="-128"/>
                <a:ea typeface="AR P丸ゴシック体M" pitchFamily="50" charset="-128"/>
              </a:rPr>
              <a:t>圃場泥土Ｈ</a:t>
            </a:r>
            <a:r>
              <a:rPr lang="ja-JP" altLang="en-US" sz="3200" b="1" baseline="-25000" dirty="0" smtClean="0">
                <a:latin typeface="AR P丸ゴシック体M" pitchFamily="50" charset="-128"/>
                <a:ea typeface="AR P丸ゴシック体M" pitchFamily="50" charset="-128"/>
              </a:rPr>
              <a:t>２</a:t>
            </a:r>
            <a:r>
              <a:rPr lang="ja-JP" altLang="en-US" sz="3200" b="1" dirty="0" smtClean="0">
                <a:latin typeface="AR P丸ゴシック体M" pitchFamily="50" charset="-128"/>
                <a:ea typeface="AR P丸ゴシック体M" pitchFamily="50" charset="-128"/>
              </a:rPr>
              <a:t>Ｏ溶出試験結果</a:t>
            </a:r>
            <a:endParaRPr lang="en-US" altLang="ja-JP" sz="3200" b="1" dirty="0">
              <a:latin typeface="AR P丸ゴシック体M" pitchFamily="50" charset="-128"/>
              <a:ea typeface="AR P丸ゴシック体M" pitchFamily="50" charset="-128"/>
            </a:endParaRPr>
          </a:p>
        </p:txBody>
      </p:sp>
      <p:graphicFrame>
        <p:nvGraphicFramePr>
          <p:cNvPr id="9" name="表 8"/>
          <p:cNvGraphicFramePr>
            <a:graphicFrameLocks noGrp="1"/>
          </p:cNvGraphicFramePr>
          <p:nvPr/>
        </p:nvGraphicFramePr>
        <p:xfrm>
          <a:off x="0" y="692701"/>
          <a:ext cx="9144000" cy="6191166"/>
        </p:xfrm>
        <a:graphic>
          <a:graphicData uri="http://schemas.openxmlformats.org/drawingml/2006/table">
            <a:tbl>
              <a:tblPr firstRow="1" bandRow="1">
                <a:tableStyleId>{00A15C55-8517-42AA-B614-E9B94910E393}</a:tableStyleId>
              </a:tblPr>
              <a:tblGrid>
                <a:gridCol w="2411761"/>
                <a:gridCol w="1152127"/>
                <a:gridCol w="2952328"/>
                <a:gridCol w="2627784"/>
              </a:tblGrid>
              <a:tr h="3523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　量　項　目</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単位</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計量の結果</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計量方法</a:t>
                      </a:r>
                      <a:endParaRPr kumimoji="1" lang="ja-JP" altLang="en-US" dirty="0"/>
                    </a:p>
                  </a:txBody>
                  <a:tcPr/>
                </a:tc>
              </a:tr>
              <a:tr h="2936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pH(</a:t>
                      </a:r>
                      <a:r>
                        <a:rPr lang="ja-JP" altLang="en-US" sz="1400" b="1" dirty="0" smtClean="0">
                          <a:solidFill>
                            <a:schemeClr val="tx1"/>
                          </a:solidFill>
                        </a:rPr>
                        <a:t>４０ｇ／１００ｍ</a:t>
                      </a:r>
                      <a:r>
                        <a:rPr lang="en-US" altLang="ja-JP" sz="1400" b="1" dirty="0" smtClean="0">
                          <a:solidFill>
                            <a:schemeClr val="tx1"/>
                          </a:solidFill>
                        </a:rPr>
                        <a:t>ℓ)</a:t>
                      </a:r>
                      <a:endParaRPr kumimoji="1" lang="ja-JP" altLang="en-US" sz="1400" dirty="0"/>
                    </a:p>
                  </a:txBody>
                  <a:tcPr/>
                </a:tc>
                <a:tc>
                  <a:txBody>
                    <a:bodyPr/>
                    <a:lstStyle/>
                    <a:p>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JTSK</a:t>
                      </a:r>
                      <a:r>
                        <a:rPr lang="ja-JP" altLang="en-US" sz="1400" b="1" dirty="0" smtClean="0">
                          <a:solidFill>
                            <a:schemeClr val="tx1"/>
                          </a:solidFill>
                        </a:rPr>
                        <a:t>０１０２　１２</a:t>
                      </a:r>
                      <a:r>
                        <a:rPr lang="en-US" altLang="ja-JP" sz="1400" b="1" dirty="0" smtClean="0">
                          <a:solidFill>
                            <a:schemeClr val="tx1"/>
                          </a:solidFill>
                        </a:rPr>
                        <a:t>.</a:t>
                      </a:r>
                      <a:r>
                        <a:rPr lang="ja-JP" altLang="en-US" sz="1400" b="1" dirty="0" smtClean="0">
                          <a:solidFill>
                            <a:schemeClr val="tx1"/>
                          </a:solidFill>
                        </a:rPr>
                        <a:t>１</a:t>
                      </a:r>
                      <a:endParaRPr kumimoji="1" lang="ja-JP" altLang="en-US" sz="1400" dirty="0"/>
                    </a:p>
                  </a:txBody>
                  <a:tcPr/>
                </a:tc>
              </a:tr>
              <a:tr h="293628">
                <a:tc>
                  <a:txBody>
                    <a:bodyPr/>
                    <a:lstStyle/>
                    <a:p>
                      <a:r>
                        <a:rPr kumimoji="1" lang="ja-JP" altLang="en-US" sz="1400" dirty="0" smtClean="0"/>
                        <a:t>カドミウム</a:t>
                      </a:r>
                      <a:endParaRPr kumimoji="1" lang="ja-JP" altLang="en-US" sz="1400" dirty="0"/>
                    </a:p>
                  </a:txBody>
                  <a:tcPr/>
                </a:tc>
                <a:tc>
                  <a:txBody>
                    <a:bodyPr/>
                    <a:lstStyle/>
                    <a:p>
                      <a:pPr algn="ctr"/>
                      <a:r>
                        <a:rPr kumimoji="1" lang="en-US" altLang="ja-JP" sz="1400" dirty="0" smtClean="0"/>
                        <a:t>mg/ℓ</a:t>
                      </a:r>
                      <a:endParaRPr kumimoji="1" lang="ja-JP" altLang="en-US" sz="1400" dirty="0"/>
                    </a:p>
                  </a:txBody>
                  <a:tcPr/>
                </a:tc>
                <a:tc>
                  <a:txBody>
                    <a:bodyPr/>
                    <a:lstStyle/>
                    <a:p>
                      <a:endParaRPr kumimoji="1" lang="ja-JP" altLang="en-US" sz="1400"/>
                    </a:p>
                  </a:txBody>
                  <a:tcPr/>
                </a:tc>
                <a:tc>
                  <a:txBody>
                    <a:bodyPr/>
                    <a:lstStyle/>
                    <a:p>
                      <a:r>
                        <a:rPr lang="en-US" altLang="ja-JP" sz="1400" b="1" dirty="0" smtClean="0">
                          <a:solidFill>
                            <a:schemeClr val="tx1"/>
                          </a:solidFill>
                        </a:rPr>
                        <a:t>JTSK</a:t>
                      </a:r>
                      <a:r>
                        <a:rPr lang="ja-JP" altLang="en-US" sz="1400" b="1" dirty="0" smtClean="0">
                          <a:solidFill>
                            <a:schemeClr val="tx1"/>
                          </a:solidFill>
                        </a:rPr>
                        <a:t>０１０２　５５</a:t>
                      </a:r>
                      <a:r>
                        <a:rPr lang="en-US" altLang="ja-JP" sz="1400" b="1" dirty="0" smtClean="0">
                          <a:solidFill>
                            <a:schemeClr val="tx1"/>
                          </a:solidFill>
                        </a:rPr>
                        <a:t>.</a:t>
                      </a:r>
                      <a:r>
                        <a:rPr lang="ja-JP" altLang="en-US" sz="1400" b="1" dirty="0" smtClean="0">
                          <a:solidFill>
                            <a:schemeClr val="tx1"/>
                          </a:solidFill>
                        </a:rPr>
                        <a:t>４</a:t>
                      </a:r>
                      <a:endParaRPr kumimoji="1" lang="ja-JP" altLang="en-US" sz="1400" dirty="0"/>
                    </a:p>
                  </a:txBody>
                  <a:tcPr/>
                </a:tc>
              </a:tr>
              <a:tr h="293628">
                <a:tc>
                  <a:txBody>
                    <a:bodyPr/>
                    <a:lstStyle/>
                    <a:p>
                      <a:r>
                        <a:rPr kumimoji="1" lang="ja-JP" altLang="en-US" sz="1400" dirty="0" smtClean="0"/>
                        <a:t>全シアン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endParaRPr kumimoji="1" lang="ja-JP" alt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t>JTSK</a:t>
                      </a:r>
                      <a:r>
                        <a:rPr kumimoji="1" lang="ja-JP" altLang="en-US" sz="1400" b="1" dirty="0" smtClean="0"/>
                        <a:t>０１０２　３８</a:t>
                      </a:r>
                      <a:r>
                        <a:rPr kumimoji="1" lang="en-US" altLang="ja-JP" sz="1400" b="1" dirty="0" smtClean="0"/>
                        <a:t>.</a:t>
                      </a:r>
                      <a:r>
                        <a:rPr kumimoji="1" lang="ja-JP" altLang="en-US" sz="1400" b="1" dirty="0" smtClean="0"/>
                        <a:t>３</a:t>
                      </a:r>
                      <a:endParaRPr kumimoji="1" lang="ja-JP" altLang="en-US" sz="1400" b="1" dirty="0"/>
                    </a:p>
                  </a:txBody>
                  <a:tcPr/>
                </a:tc>
              </a:tr>
              <a:tr h="293628">
                <a:tc>
                  <a:txBody>
                    <a:bodyPr/>
                    <a:lstStyle/>
                    <a:p>
                      <a:r>
                        <a:rPr kumimoji="1" lang="ja-JP" altLang="en-US" sz="1400" dirty="0" smtClean="0"/>
                        <a:t>有機リン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endParaRPr kumimoji="1" lang="ja-JP" altLang="en-US" sz="1400" dirty="0"/>
                    </a:p>
                  </a:txBody>
                  <a:tcPr/>
                </a:tc>
                <a:tc>
                  <a:txBody>
                    <a:bodyPr/>
                    <a:lstStyle/>
                    <a:p>
                      <a:r>
                        <a:rPr kumimoji="1" lang="ja-JP" altLang="en-US" sz="1400" dirty="0" smtClean="0"/>
                        <a:t>昭和４９年環告６４号付表１</a:t>
                      </a:r>
                      <a:endParaRPr kumimoji="1" lang="ja-JP" altLang="en-US" sz="1400" dirty="0"/>
                    </a:p>
                  </a:txBody>
                  <a:tcPr/>
                </a:tc>
              </a:tr>
              <a:tr h="293628">
                <a:tc>
                  <a:txBody>
                    <a:bodyPr/>
                    <a:lstStyle/>
                    <a:p>
                      <a:r>
                        <a:rPr kumimoji="1" lang="ja-JP" altLang="en-US" sz="1400" dirty="0" smtClean="0"/>
                        <a:t>鉛</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endParaRPr kumimoji="1" lang="ja-JP" alt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５４</a:t>
                      </a:r>
                      <a:r>
                        <a:rPr kumimoji="1" lang="en-US" altLang="ja-JP" sz="1400" b="1" dirty="0" smtClean="0"/>
                        <a:t>.</a:t>
                      </a:r>
                      <a:r>
                        <a:rPr kumimoji="1" lang="ja-JP" altLang="en-US" sz="1400" b="1" dirty="0" smtClean="0"/>
                        <a:t>４</a:t>
                      </a:r>
                      <a:endParaRPr kumimoji="1" lang="ja-JP" altLang="en-US" sz="1400" dirty="0"/>
                    </a:p>
                  </a:txBody>
                  <a:tcPr/>
                </a:tc>
              </a:tr>
              <a:tr h="293628">
                <a:tc>
                  <a:txBody>
                    <a:bodyPr/>
                    <a:lstStyle/>
                    <a:p>
                      <a:r>
                        <a:rPr kumimoji="1" lang="ja-JP" altLang="en-US" sz="1400" dirty="0" smtClean="0"/>
                        <a:t>六価クロム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６５</a:t>
                      </a:r>
                      <a:r>
                        <a:rPr kumimoji="1" lang="en-US" altLang="ja-JP" sz="1400" b="1" dirty="0" smtClean="0"/>
                        <a:t>.</a:t>
                      </a:r>
                      <a:r>
                        <a:rPr kumimoji="1" lang="ja-JP" altLang="en-US" sz="1400" b="1" dirty="0" smtClean="0"/>
                        <a:t>２</a:t>
                      </a:r>
                      <a:r>
                        <a:rPr kumimoji="1" lang="en-US" altLang="ja-JP" sz="1400" b="1" dirty="0" smtClean="0"/>
                        <a:t>.</a:t>
                      </a:r>
                      <a:r>
                        <a:rPr kumimoji="1" lang="ja-JP" altLang="en-US" sz="1400" b="1" dirty="0" smtClean="0"/>
                        <a:t>１</a:t>
                      </a:r>
                      <a:endParaRPr kumimoji="1" lang="ja-JP" altLang="en-US" sz="1400" dirty="0"/>
                    </a:p>
                  </a:txBody>
                  <a:tcPr/>
                </a:tc>
              </a:tr>
              <a:tr h="293628">
                <a:tc>
                  <a:txBody>
                    <a:bodyPr/>
                    <a:lstStyle/>
                    <a:p>
                      <a:r>
                        <a:rPr kumimoji="1" lang="ja-JP" altLang="en-US" sz="1400" dirty="0" smtClean="0"/>
                        <a:t>砒素</a:t>
                      </a:r>
                      <a:r>
                        <a:rPr kumimoji="1" lang="ja-JP" altLang="en-US" sz="1200" dirty="0" smtClean="0">
                          <a:solidFill>
                            <a:srgbClr val="002060"/>
                          </a:solidFill>
                        </a:rPr>
                        <a:t>（基準値０</a:t>
                      </a:r>
                      <a:r>
                        <a:rPr kumimoji="1" lang="en-US" altLang="ja-JP" sz="1200" dirty="0" smtClean="0">
                          <a:solidFill>
                            <a:srgbClr val="002060"/>
                          </a:solidFill>
                        </a:rPr>
                        <a:t>.</a:t>
                      </a:r>
                      <a:r>
                        <a:rPr kumimoji="1" lang="ja-JP" altLang="en-US" sz="1200" dirty="0" smtClean="0">
                          <a:solidFill>
                            <a:srgbClr val="002060"/>
                          </a:solidFill>
                        </a:rPr>
                        <a:t>００３未満）</a:t>
                      </a:r>
                      <a:endParaRPr kumimoji="1" lang="ja-JP" altLang="en-US" sz="1200"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６１</a:t>
                      </a:r>
                      <a:r>
                        <a:rPr kumimoji="1" lang="en-US" altLang="ja-JP" sz="1400" b="1" dirty="0" smtClean="0"/>
                        <a:t>.</a:t>
                      </a:r>
                      <a:r>
                        <a:rPr kumimoji="1" lang="ja-JP" altLang="en-US" sz="1400" b="1" dirty="0" smtClean="0"/>
                        <a:t>２</a:t>
                      </a:r>
                      <a:endParaRPr kumimoji="1" lang="ja-JP" altLang="en-US" sz="1400" dirty="0"/>
                    </a:p>
                  </a:txBody>
                  <a:tcPr/>
                </a:tc>
              </a:tr>
              <a:tr h="293628">
                <a:tc>
                  <a:txBody>
                    <a:bodyPr/>
                    <a:lstStyle/>
                    <a:p>
                      <a:r>
                        <a:rPr kumimoji="1" lang="ja-JP" altLang="en-US" sz="1400" dirty="0" smtClean="0"/>
                        <a:t>総水銀</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endParaRPr kumimoji="1" lang="ja-JP" alt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昭和４６年環告５９号付表１</a:t>
                      </a:r>
                      <a:endParaRPr kumimoji="1" lang="ja-JP" altLang="en-US" sz="1400" dirty="0"/>
                    </a:p>
                  </a:txBody>
                  <a:tcPr/>
                </a:tc>
              </a:tr>
              <a:tr h="293628">
                <a:tc>
                  <a:txBody>
                    <a:bodyPr/>
                    <a:lstStyle/>
                    <a:p>
                      <a:r>
                        <a:rPr kumimoji="1" lang="ja-JP" altLang="en-US" sz="1400" dirty="0" smtClean="0"/>
                        <a:t>アルキル水銀</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昭和４６年環告５９号付表２</a:t>
                      </a:r>
                      <a:endParaRPr kumimoji="1" lang="ja-JP" altLang="en-US" sz="1400" dirty="0"/>
                    </a:p>
                  </a:txBody>
                  <a:tcPr/>
                </a:tc>
              </a:tr>
              <a:tr h="293628">
                <a:tc>
                  <a:txBody>
                    <a:bodyPr/>
                    <a:lstStyle/>
                    <a:p>
                      <a:r>
                        <a:rPr kumimoji="1" lang="ja-JP" altLang="en-US" sz="1400" dirty="0" smtClean="0"/>
                        <a:t>ＰＣＢ</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endParaRPr kumimoji="1" lang="ja-JP" alt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昭和４６年環告５９号付表３</a:t>
                      </a:r>
                      <a:endParaRPr kumimoji="1" lang="ja-JP" altLang="en-US" sz="1400" dirty="0"/>
                    </a:p>
                  </a:txBody>
                  <a:tcPr/>
                </a:tc>
              </a:tr>
              <a:tr h="293628">
                <a:tc>
                  <a:txBody>
                    <a:bodyPr/>
                    <a:lstStyle/>
                    <a:p>
                      <a:r>
                        <a:rPr kumimoji="1" lang="ja-JP" altLang="en-US" sz="1400" dirty="0" smtClean="0"/>
                        <a:t>アルミニウム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endParaRPr kumimoji="1" lang="ja-JP" altLang="en-US" sz="14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a:t>
                      </a:r>
                      <a:r>
                        <a:rPr kumimoji="1" lang="en-US" altLang="ja-JP" sz="1400" b="1" dirty="0" smtClean="0"/>
                        <a:t>.</a:t>
                      </a:r>
                      <a:r>
                        <a:rPr kumimoji="1" lang="ja-JP" altLang="en-US" sz="1400" b="1" dirty="0" smtClean="0"/>
                        <a:t>２</a:t>
                      </a:r>
                      <a:endParaRPr kumimoji="1" lang="ja-JP" altLang="en-US" sz="1400" dirty="0"/>
                    </a:p>
                  </a:txBody>
                  <a:tcPr/>
                </a:tc>
              </a:tr>
              <a:tr h="293628">
                <a:tc>
                  <a:txBody>
                    <a:bodyPr/>
                    <a:lstStyle/>
                    <a:p>
                      <a:r>
                        <a:rPr kumimoji="1" lang="ja-JP" altLang="en-US" sz="1400" dirty="0" smtClean="0"/>
                        <a:t>トリクロロエチレン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dirty="0"/>
                    </a:p>
                  </a:txBody>
                  <a:tcPr/>
                </a:tc>
              </a:tr>
              <a:tr h="293628">
                <a:tc>
                  <a:txBody>
                    <a:bodyPr/>
                    <a:lstStyle/>
                    <a:p>
                      <a:r>
                        <a:rPr kumimoji="1" lang="ja-JP" altLang="en-US" sz="1400" dirty="0" smtClean="0"/>
                        <a:t>テトラクロロエチレン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a:txBody>
                    <a:bodyPr/>
                    <a:lstStyle/>
                    <a:p>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b="1" dirty="0"/>
                    </a:p>
                  </a:txBody>
                  <a:tcPr/>
                </a:tc>
              </a:tr>
              <a:tr h="293628">
                <a:tc>
                  <a:txBody>
                    <a:bodyPr/>
                    <a:lstStyle/>
                    <a:p>
                      <a:r>
                        <a:rPr kumimoji="1" lang="ja-JP" altLang="en-US" sz="1400" dirty="0" smtClean="0"/>
                        <a:t>電気伝導率（℃）</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ｍＳ／ｃｍ</a:t>
                      </a:r>
                      <a:endParaRPr kumimoji="1" lang="ja-JP" altLang="en-US" sz="1400" dirty="0">
                        <a:solidFill>
                          <a:schemeClr val="tx1"/>
                        </a:solidFill>
                      </a:endParaRPr>
                    </a:p>
                  </a:txBody>
                  <a:tcPr/>
                </a:tc>
                <a:tc>
                  <a:txBody>
                    <a:bodyPr/>
                    <a:lstStyle/>
                    <a:p>
                      <a:pPr algn="ctr"/>
                      <a:endParaRPr kumimoji="1" lang="ja-JP" altLang="en-US" sz="1400" b="1" dirty="0"/>
                    </a:p>
                  </a:txBody>
                  <a:tcPr/>
                </a:tc>
                <a:tc>
                  <a:txBody>
                    <a:bodyPr/>
                    <a:lstStyle/>
                    <a:p>
                      <a:endParaRPr kumimoji="1" lang="ja-JP" altLang="en-US" sz="1400" dirty="0"/>
                    </a:p>
                  </a:txBody>
                  <a:tcPr/>
                </a:tc>
              </a:tr>
              <a:tr h="339006">
                <a:tc>
                  <a:txBody>
                    <a:bodyPr/>
                    <a:lstStyle/>
                    <a:p>
                      <a:r>
                        <a:rPr kumimoji="1" lang="ja-JP" altLang="en-US" sz="1400" dirty="0" smtClean="0"/>
                        <a:t>塩分</a:t>
                      </a:r>
                      <a:r>
                        <a:rPr lang="ja-JP" altLang="en-US" sz="1400" b="1" dirty="0" smtClean="0">
                          <a:solidFill>
                            <a:schemeClr val="tx1"/>
                          </a:solidFill>
                        </a:rPr>
                        <a:t>（℃）</a:t>
                      </a:r>
                      <a:endParaRPr kumimoji="1" lang="ja-JP" altLang="en-US" sz="1400" dirty="0"/>
                    </a:p>
                  </a:txBody>
                  <a:tcPr/>
                </a:tc>
                <a:tc>
                  <a:txBody>
                    <a:bodyPr/>
                    <a:lstStyle/>
                    <a:p>
                      <a:pPr algn="ctr"/>
                      <a:r>
                        <a:rPr kumimoji="1" lang="ja-JP" altLang="en-US" sz="1400" dirty="0" smtClean="0"/>
                        <a:t>％</a:t>
                      </a:r>
                      <a:endParaRPr kumimoji="1" lang="ja-JP" altLang="en-US" sz="1400" dirty="0"/>
                    </a:p>
                  </a:txBody>
                  <a:tcPr/>
                </a:tc>
                <a:tc>
                  <a:txBody>
                    <a:bodyPr/>
                    <a:lstStyle/>
                    <a:p>
                      <a:pPr algn="ctr"/>
                      <a:endParaRPr kumimoji="1" lang="ja-JP" altLang="en-US" sz="1400" dirty="0">
                        <a:solidFill>
                          <a:schemeClr val="tx1"/>
                        </a:solidFill>
                      </a:endParaRPr>
                    </a:p>
                  </a:txBody>
                  <a:tcPr/>
                </a:tc>
                <a:tc>
                  <a:txBody>
                    <a:bodyPr/>
                    <a:lstStyle/>
                    <a:p>
                      <a:endParaRPr kumimoji="1" lang="ja-JP" altLang="en-US" sz="1400" dirty="0"/>
                    </a:p>
                  </a:txBody>
                  <a:tcPr/>
                </a:tc>
              </a:tr>
              <a:tr h="293628">
                <a:tc>
                  <a:txBody>
                    <a:bodyPr/>
                    <a:lstStyle/>
                    <a:p>
                      <a:endParaRPr kumimoji="1" lang="ja-JP" alt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solidFill>
                          <a:schemeClr val="tx1"/>
                        </a:solidFill>
                      </a:endParaRPr>
                    </a:p>
                  </a:txBody>
                  <a:tcPr/>
                </a:tc>
                <a:tc>
                  <a:txBody>
                    <a:bodyPr/>
                    <a:lstStyle/>
                    <a:p>
                      <a:endParaRPr kumimoji="1" lang="ja-JP" altLang="en-US" sz="1400" dirty="0"/>
                    </a:p>
                  </a:txBody>
                  <a:tcPr/>
                </a:tc>
              </a:tr>
              <a:tr h="293628">
                <a:tc>
                  <a:txBody>
                    <a:bodyPr/>
                    <a:lstStyle/>
                    <a:p>
                      <a:endParaRPr kumimoji="1" lang="ja-JP" altLang="en-US" sz="1400" dirty="0"/>
                    </a:p>
                  </a:txBody>
                  <a:tcPr/>
                </a:tc>
                <a:tc>
                  <a:txBody>
                    <a:bodyPr/>
                    <a:lstStyle/>
                    <a:p>
                      <a:endParaRPr kumimoji="1" lang="ja-JP" altLang="en-US" sz="1400"/>
                    </a:p>
                  </a:txBody>
                  <a:tcPr/>
                </a:tc>
                <a:tc>
                  <a:txBody>
                    <a:bodyPr/>
                    <a:lstStyle/>
                    <a:p>
                      <a:endParaRPr kumimoji="1" lang="ja-JP" altLang="en-US" sz="1400" dirty="0"/>
                    </a:p>
                  </a:txBody>
                  <a:tcPr/>
                </a:tc>
                <a:tc>
                  <a:txBody>
                    <a:bodyPr/>
                    <a:lstStyle/>
                    <a:p>
                      <a:endParaRPr kumimoji="1" lang="ja-JP" altLang="en-US" sz="1400" dirty="0"/>
                    </a:p>
                  </a:txBody>
                  <a:tcPr/>
                </a:tc>
              </a:tr>
              <a:tr h="293628">
                <a:tc>
                  <a:txBody>
                    <a:bodyPr/>
                    <a:lstStyle/>
                    <a:p>
                      <a:endParaRPr kumimoji="1" lang="ja-JP" altLang="en-US" sz="1050" dirty="0">
                        <a:solidFill>
                          <a:srgbClr val="FF0000"/>
                        </a:solidFill>
                      </a:endParaRPr>
                    </a:p>
                  </a:txBody>
                  <a:tcPr/>
                </a:tc>
                <a:tc>
                  <a:txBody>
                    <a:bodyPr/>
                    <a:lstStyle/>
                    <a:p>
                      <a:endParaRPr kumimoji="1" lang="ja-JP" altLang="en-US" sz="1400"/>
                    </a:p>
                  </a:txBody>
                  <a:tcPr/>
                </a:tc>
                <a:tc>
                  <a:txBody>
                    <a:bodyPr/>
                    <a:lstStyle/>
                    <a:p>
                      <a:endParaRPr kumimoji="1" lang="ja-JP" altLang="en-US" sz="1400" dirty="0"/>
                    </a:p>
                  </a:txBody>
                  <a:tcPr/>
                </a:tc>
                <a:tc>
                  <a:txBody>
                    <a:bodyPr/>
                    <a:lstStyle/>
                    <a:p>
                      <a:endParaRPr kumimoji="1" lang="ja-JP" altLang="en-US" sz="1400" dirty="0"/>
                    </a:p>
                  </a:txBody>
                  <a:tcPr/>
                </a:tc>
              </a:tr>
              <a:tr h="293628">
                <a:tc>
                  <a:txBody>
                    <a:bodyPr/>
                    <a:lstStyle/>
                    <a:p>
                      <a:endParaRPr kumimoji="1" lang="ja-JP" altLang="en-US" sz="1400" dirty="0"/>
                    </a:p>
                  </a:txBody>
                  <a:tcPr/>
                </a:tc>
                <a:tc>
                  <a:txBody>
                    <a:bodyPr/>
                    <a:lstStyle/>
                    <a:p>
                      <a:endParaRPr kumimoji="1" lang="ja-JP" altLang="en-US" sz="1400"/>
                    </a:p>
                  </a:txBody>
                  <a:tcPr/>
                </a:tc>
                <a:tc>
                  <a:txBody>
                    <a:bodyPr/>
                    <a:lstStyle/>
                    <a:p>
                      <a:endParaRPr kumimoji="1" lang="ja-JP" altLang="en-US" sz="1400" dirty="0"/>
                    </a:p>
                  </a:txBody>
                  <a:tcPr/>
                </a:tc>
                <a:tc>
                  <a:txBody>
                    <a:bodyPr/>
                    <a:lstStyle/>
                    <a:p>
                      <a:endParaRPr kumimoji="1" lang="ja-JP" altLang="en-US" sz="1400" dirty="0"/>
                    </a:p>
                  </a:txBody>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pic>
        <p:nvPicPr>
          <p:cNvPr id="2" name="Picture 2"/>
          <p:cNvPicPr>
            <a:picLocks noChangeAspect="1" noChangeArrowheads="1"/>
          </p:cNvPicPr>
          <p:nvPr/>
        </p:nvPicPr>
        <p:blipFill>
          <a:blip r:embed="rId3" cstate="print"/>
          <a:srcRect/>
          <a:stretch>
            <a:fillRect/>
          </a:stretch>
        </p:blipFill>
        <p:spPr bwMode="auto">
          <a:xfrm>
            <a:off x="7271792" y="548680"/>
            <a:ext cx="1872208" cy="319658"/>
          </a:xfrm>
          <a:prstGeom prst="rect">
            <a:avLst/>
          </a:prstGeom>
          <a:noFill/>
          <a:ln w="9525">
            <a:noFill/>
            <a:miter lim="800000"/>
            <a:headEnd/>
            <a:tailEnd/>
          </a:ln>
        </p:spPr>
      </p:pic>
      <p:sp>
        <p:nvSpPr>
          <p:cNvPr id="4" name="正方形/長方形 3"/>
          <p:cNvSpPr/>
          <p:nvPr/>
        </p:nvSpPr>
        <p:spPr>
          <a:xfrm>
            <a:off x="0" y="0"/>
            <a:ext cx="914400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熊本県高潮による塩害解消対策時資料</a:t>
            </a:r>
            <a:endParaRPr kumimoji="1" lang="ja-JP" altLang="en-US" sz="28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
        <p:nvSpPr>
          <p:cNvPr id="3" name="正方形/長方形 2"/>
          <p:cNvSpPr/>
          <p:nvPr/>
        </p:nvSpPr>
        <p:spPr>
          <a:xfrm>
            <a:off x="0" y="0"/>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rPr>
              <a:t>砒素（Ａｓ）無害化常温永久固定事例</a:t>
            </a:r>
            <a:endParaRPr kumimoji="1" lang="ja-JP" altLang="en-US" sz="2800" b="1" dirty="0">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bwMode="auto">
          <a:xfrm>
            <a:off x="611188" y="0"/>
            <a:ext cx="7772400" cy="692150"/>
          </a:xfrm>
          <a:prstGeom prst="rect">
            <a:avLst/>
          </a:prstGeom>
          <a:noFill/>
          <a:ln w="9525">
            <a:noFill/>
            <a:miter lim="800000"/>
            <a:headEnd/>
            <a:tailEnd/>
          </a:ln>
        </p:spPr>
        <p:txBody>
          <a:bodyPr anchor="ctr"/>
          <a:lstStyle/>
          <a:p>
            <a:pPr algn="ctr">
              <a:defRPr/>
            </a:pPr>
            <a:endParaRPr lang="ja-JP" altLang="en-US" sz="4000" b="1" dirty="0" smtClean="0">
              <a:latin typeface="AR P丸ゴシック体M" pitchFamily="50" charset="-128"/>
              <a:ea typeface="AR P丸ゴシック体M" pitchFamily="50" charset="-128"/>
              <a:cs typeface="+mj-cs"/>
            </a:endParaRPr>
          </a:p>
          <a:p>
            <a:pPr algn="ctr">
              <a:defRPr/>
            </a:pPr>
            <a:endParaRPr lang="ja-JP" altLang="en-US" sz="4000" b="1" dirty="0">
              <a:latin typeface="AR P丸ゴシック体M" pitchFamily="50" charset="-128"/>
              <a:ea typeface="AR P丸ゴシック体M" pitchFamily="50" charset="-128"/>
              <a:cs typeface="+mj-cs"/>
            </a:endParaRPr>
          </a:p>
        </p:txBody>
      </p:sp>
      <p:cxnSp>
        <p:nvCxnSpPr>
          <p:cNvPr id="5" name="直線コネクタ 4"/>
          <p:cNvCxnSpPr/>
          <p:nvPr/>
        </p:nvCxnSpPr>
        <p:spPr>
          <a:xfrm>
            <a:off x="250825" y="765175"/>
            <a:ext cx="86423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79512" y="836712"/>
            <a:ext cx="8784976" cy="5232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sz="2800" b="1" dirty="0" smtClean="0">
                <a:solidFill>
                  <a:schemeClr val="tx1"/>
                </a:solidFill>
                <a:latin typeface="AR P丸ゴシック体M" pitchFamily="50" charset="-128"/>
                <a:ea typeface="AR P丸ゴシック体M" pitchFamily="50" charset="-128"/>
              </a:rPr>
              <a:t>試料採取調査分析結果報告</a:t>
            </a:r>
            <a:endParaRPr lang="ja-JP" altLang="en-US" sz="2800" b="1" dirty="0">
              <a:solidFill>
                <a:schemeClr val="tx1"/>
              </a:solidFill>
              <a:latin typeface="AR P丸ゴシック体M" pitchFamily="50" charset="-128"/>
              <a:ea typeface="AR P丸ゴシック体M" pitchFamily="50" charset="-128"/>
            </a:endParaRPr>
          </a:p>
        </p:txBody>
      </p:sp>
      <p:sp>
        <p:nvSpPr>
          <p:cNvPr id="10" name="正方形/長方形 9"/>
          <p:cNvSpPr/>
          <p:nvPr/>
        </p:nvSpPr>
        <p:spPr>
          <a:xfrm>
            <a:off x="0" y="0"/>
            <a:ext cx="9144000" cy="707886"/>
          </a:xfrm>
          <a:prstGeom prst="rect">
            <a:avLst/>
          </a:prstGeom>
        </p:spPr>
        <p:txBody>
          <a:bodyPr wrap="square">
            <a:spAutoFit/>
          </a:bodyPr>
          <a:lstStyle/>
          <a:p>
            <a:pPr algn="ctr"/>
            <a:r>
              <a:rPr lang="ja-JP" altLang="en-US" sz="4000" b="1" dirty="0" smtClean="0">
                <a:latin typeface="AR P丸ゴシック体M" pitchFamily="50" charset="-128"/>
                <a:ea typeface="AR P丸ゴシック体M" pitchFamily="50" charset="-128"/>
              </a:rPr>
              <a:t>塩害と油汚染の土壌等調査</a:t>
            </a:r>
            <a:endParaRPr lang="ja-JP" altLang="en-US" sz="4000" b="1" dirty="0">
              <a:latin typeface="AR P丸ゴシック体M" pitchFamily="50" charset="-128"/>
              <a:ea typeface="AR P丸ゴシック体M" pitchFamily="50" charset="-128"/>
            </a:endParaRPr>
          </a:p>
        </p:txBody>
      </p:sp>
      <p:sp>
        <p:nvSpPr>
          <p:cNvPr id="11" name="正方形/長方形 10"/>
          <p:cNvSpPr/>
          <p:nvPr/>
        </p:nvSpPr>
        <p:spPr>
          <a:xfrm>
            <a:off x="179512" y="1556792"/>
            <a:ext cx="8784976" cy="5232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defRPr/>
            </a:pPr>
            <a:r>
              <a:rPr lang="ja-JP" altLang="en-US" sz="2800" b="1" dirty="0" smtClean="0">
                <a:solidFill>
                  <a:schemeClr val="tx1"/>
                </a:solidFill>
                <a:latin typeface="AR P丸ゴシック体M" pitchFamily="50" charset="-128"/>
                <a:ea typeface="AR P丸ゴシック体M" pitchFamily="50" charset="-128"/>
              </a:rPr>
              <a:t>平成２３年４月２日～</a:t>
            </a:r>
            <a:endParaRPr lang="ja-JP" altLang="en-US" sz="2800" b="1" dirty="0">
              <a:solidFill>
                <a:schemeClr val="tx1"/>
              </a:solidFill>
              <a:latin typeface="AR P丸ゴシック体M" pitchFamily="50" charset="-128"/>
              <a:ea typeface="AR P丸ゴシック体M" pitchFamily="50" charset="-128"/>
            </a:endParaRPr>
          </a:p>
        </p:txBody>
      </p:sp>
      <p:sp>
        <p:nvSpPr>
          <p:cNvPr id="12" name="正方形/長方形 11"/>
          <p:cNvSpPr/>
          <p:nvPr/>
        </p:nvSpPr>
        <p:spPr>
          <a:xfrm>
            <a:off x="179512" y="2276872"/>
            <a:ext cx="8784976"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釜石市　４／２採取①</a:t>
            </a:r>
            <a:endParaRPr kumimoji="1" lang="ja-JP" altLang="en-US" sz="2400" b="1" dirty="0">
              <a:solidFill>
                <a:schemeClr val="tx1"/>
              </a:solidFill>
            </a:endParaRPr>
          </a:p>
        </p:txBody>
      </p:sp>
      <p:sp>
        <p:nvSpPr>
          <p:cNvPr id="13" name="正方形/長方形 12"/>
          <p:cNvSpPr/>
          <p:nvPr/>
        </p:nvSpPr>
        <p:spPr>
          <a:xfrm>
            <a:off x="179512" y="3068960"/>
            <a:ext cx="8784976"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陸前高田４／４採取①・②</a:t>
            </a:r>
            <a:endParaRPr kumimoji="1" lang="ja-JP" altLang="en-US" sz="2400" b="1" dirty="0">
              <a:solidFill>
                <a:schemeClr val="tx1"/>
              </a:solidFill>
            </a:endParaRPr>
          </a:p>
        </p:txBody>
      </p:sp>
      <p:sp>
        <p:nvSpPr>
          <p:cNvPr id="14" name="正方形/長方形 13"/>
          <p:cNvSpPr/>
          <p:nvPr/>
        </p:nvSpPr>
        <p:spPr>
          <a:xfrm>
            <a:off x="179512" y="3861048"/>
            <a:ext cx="8784976" cy="57606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400" b="1" dirty="0" smtClean="0">
                <a:solidFill>
                  <a:schemeClr val="tx1"/>
                </a:solidFill>
              </a:rPr>
              <a:t>宮古市　４／１９採取①</a:t>
            </a:r>
            <a:endParaRPr kumimoji="1" lang="ja-JP" altLang="en-US" sz="2400" b="1" dirty="0">
              <a:solidFill>
                <a:schemeClr val="tx1"/>
              </a:solidFill>
            </a:endParaRPr>
          </a:p>
        </p:txBody>
      </p:sp>
      <p:sp>
        <p:nvSpPr>
          <p:cNvPr id="15" name="正方形/長方形 14"/>
          <p:cNvSpPr/>
          <p:nvPr/>
        </p:nvSpPr>
        <p:spPr>
          <a:xfrm>
            <a:off x="179512" y="4653136"/>
            <a:ext cx="8784976"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名取市　４／２０採取①・②・４／２１採取③・④・⑤</a:t>
            </a:r>
            <a:endParaRPr kumimoji="1" lang="ja-JP" altLang="en-US" sz="2400" b="1" dirty="0">
              <a:solidFill>
                <a:schemeClr val="tx1"/>
              </a:solidFill>
            </a:endParaRPr>
          </a:p>
        </p:txBody>
      </p:sp>
      <p:sp>
        <p:nvSpPr>
          <p:cNvPr id="16" name="正方形/長方形 15"/>
          <p:cNvSpPr/>
          <p:nvPr/>
        </p:nvSpPr>
        <p:spPr>
          <a:xfrm>
            <a:off x="179512" y="5445224"/>
            <a:ext cx="8784976"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名取市　５／１</a:t>
            </a:r>
            <a:r>
              <a:rPr lang="ja-JP" altLang="en-US" sz="2400" b="1" dirty="0" smtClean="0">
                <a:solidFill>
                  <a:schemeClr val="tx1"/>
                </a:solidFill>
              </a:rPr>
              <a:t>１採取</a:t>
            </a:r>
            <a:r>
              <a:rPr lang="ja-JP" altLang="en-US" sz="2400" b="1" dirty="0" smtClean="0">
                <a:solidFill>
                  <a:srgbClr val="FF0000"/>
                </a:solidFill>
              </a:rPr>
              <a:t>⑥</a:t>
            </a:r>
            <a:r>
              <a:rPr lang="ja-JP" altLang="en-US" sz="2400" b="1" dirty="0" smtClean="0">
                <a:solidFill>
                  <a:schemeClr val="tx1"/>
                </a:solidFill>
              </a:rPr>
              <a:t>・</a:t>
            </a:r>
            <a:r>
              <a:rPr lang="ja-JP" altLang="en-US" sz="2400" b="1" dirty="0" smtClean="0">
                <a:solidFill>
                  <a:srgbClr val="FF0000"/>
                </a:solidFill>
              </a:rPr>
              <a:t>⑦</a:t>
            </a:r>
            <a:endParaRPr kumimoji="1" lang="ja-JP" altLang="en-US" sz="2400" b="1" dirty="0">
              <a:solidFill>
                <a:srgbClr val="FF0000"/>
              </a:solidFill>
            </a:endParaRPr>
          </a:p>
        </p:txBody>
      </p:sp>
      <p:sp>
        <p:nvSpPr>
          <p:cNvPr id="17" name="正方形/長方形 16"/>
          <p:cNvSpPr/>
          <p:nvPr/>
        </p:nvSpPr>
        <p:spPr>
          <a:xfrm>
            <a:off x="179512" y="6281936"/>
            <a:ext cx="8784976"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名取市　　</a:t>
            </a:r>
            <a:endParaRPr kumimoji="1" lang="ja-JP" altLang="en-US" sz="2400" b="1"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92696"/>
            <a:ext cx="9144000" cy="5184576"/>
          </a:xfrm>
          <a:prstGeom prst="rect">
            <a:avLst/>
          </a:prstGeom>
          <a:noFill/>
          <a:ln w="9525">
            <a:noFill/>
            <a:miter lim="800000"/>
            <a:headEnd/>
            <a:tailEnd/>
          </a:ln>
        </p:spPr>
      </p:pic>
      <p:sp>
        <p:nvSpPr>
          <p:cNvPr id="3" name="正方形/長方形 2"/>
          <p:cNvSpPr/>
          <p:nvPr/>
        </p:nvSpPr>
        <p:spPr>
          <a:xfrm>
            <a:off x="0" y="0"/>
            <a:ext cx="9144000" cy="69269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smtClean="0">
                <a:solidFill>
                  <a:schemeClr val="tx1"/>
                </a:solidFill>
              </a:rPr>
              <a:t>アルミナの溶</a:t>
            </a:r>
            <a:r>
              <a:rPr kumimoji="1" lang="ja-JP" altLang="en-US" sz="2400" b="1" dirty="0" smtClean="0">
                <a:solidFill>
                  <a:schemeClr val="tx1"/>
                </a:solidFill>
              </a:rPr>
              <a:t>脱・溶出物は、植物と</a:t>
            </a:r>
            <a:r>
              <a:rPr kumimoji="1" lang="ja-JP" altLang="en-US" sz="2400" b="1" smtClean="0">
                <a:solidFill>
                  <a:schemeClr val="tx1"/>
                </a:solidFill>
              </a:rPr>
              <a:t>好気性微生物の生息</a:t>
            </a:r>
            <a:r>
              <a:rPr kumimoji="1" lang="ja-JP" altLang="en-US" sz="2400" b="1" dirty="0" smtClean="0">
                <a:solidFill>
                  <a:schemeClr val="tx1"/>
                </a:solidFill>
              </a:rPr>
              <a:t>障害物質</a:t>
            </a:r>
            <a:endParaRPr kumimoji="1" lang="ja-JP" altLang="en-US" sz="2400" b="1" dirty="0">
              <a:solidFill>
                <a:schemeClr val="tx1"/>
              </a:solidFill>
            </a:endParaRPr>
          </a:p>
        </p:txBody>
      </p:sp>
      <p:sp>
        <p:nvSpPr>
          <p:cNvPr id="4" name="正方形/長方形 3"/>
          <p:cNvSpPr/>
          <p:nvPr/>
        </p:nvSpPr>
        <p:spPr>
          <a:xfrm>
            <a:off x="0" y="5877272"/>
            <a:ext cx="9144000" cy="986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63713" y="4508500"/>
            <a:ext cx="5472112" cy="120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a:bodyPr>
          <a:lstStyle/>
          <a:p>
            <a:pPr algn="ctr">
              <a:defRPr/>
            </a:pPr>
            <a:r>
              <a:rPr lang="ja-JP" altLang="en-US" sz="2400" b="1" dirty="0">
                <a:solidFill>
                  <a:schemeClr val="tx1"/>
                </a:solidFill>
                <a:latin typeface="+mn-ea"/>
              </a:rPr>
              <a:t>新潟県村上市坂町</a:t>
            </a:r>
            <a:r>
              <a:rPr lang="en-US" altLang="ja-JP" sz="2400" b="1" dirty="0">
                <a:solidFill>
                  <a:schemeClr val="tx1"/>
                </a:solidFill>
                <a:latin typeface="+mn-ea"/>
              </a:rPr>
              <a:t>106</a:t>
            </a:r>
          </a:p>
          <a:p>
            <a:pPr algn="ctr">
              <a:defRPr/>
            </a:pPr>
            <a:r>
              <a:rPr lang="en-US" altLang="ja-JP" sz="2400" b="1" dirty="0">
                <a:solidFill>
                  <a:schemeClr val="tx1"/>
                </a:solidFill>
                <a:latin typeface="+mn-ea"/>
              </a:rPr>
              <a:t>TEL:(0254)62-1655</a:t>
            </a:r>
          </a:p>
          <a:p>
            <a:pPr algn="ctr">
              <a:defRPr/>
            </a:pPr>
            <a:r>
              <a:rPr lang="en-US" altLang="ja-JP" sz="2400" b="1" dirty="0" smtClean="0">
                <a:solidFill>
                  <a:schemeClr val="tx1"/>
                </a:solidFill>
                <a:latin typeface="+mn-ea"/>
              </a:rPr>
              <a:t>E-</a:t>
            </a:r>
            <a:r>
              <a:rPr lang="en-US" altLang="ja-JP" sz="2400" b="1" dirty="0" err="1" smtClean="0">
                <a:solidFill>
                  <a:schemeClr val="tx1"/>
                </a:solidFill>
                <a:latin typeface="+mn-ea"/>
              </a:rPr>
              <a:t>mail:junkan</a:t>
            </a:r>
            <a:r>
              <a:rPr lang="en-US" altLang="ja-JP" sz="2400" b="1" dirty="0" smtClean="0">
                <a:solidFill>
                  <a:schemeClr val="tx1"/>
                </a:solidFill>
                <a:latin typeface="+mn-ea"/>
              </a:rPr>
              <a:t>-kenkyu@kind.ocn.ne.jp</a:t>
            </a:r>
            <a:endParaRPr lang="ja-JP" altLang="en-US" sz="2400" b="1" dirty="0">
              <a:solidFill>
                <a:schemeClr val="tx1"/>
              </a:solidFill>
              <a:latin typeface="+mn-ea"/>
            </a:endParaRPr>
          </a:p>
        </p:txBody>
      </p:sp>
      <p:sp>
        <p:nvSpPr>
          <p:cNvPr id="5" name="正方形/長方形 4"/>
          <p:cNvSpPr/>
          <p:nvPr/>
        </p:nvSpPr>
        <p:spPr>
          <a:xfrm>
            <a:off x="1835150" y="2852738"/>
            <a:ext cx="532765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ja-JP" altLang="en-US" sz="2000" b="1" dirty="0">
                <a:solidFill>
                  <a:schemeClr val="tx1"/>
                </a:solidFill>
                <a:latin typeface="HGS創英丸ﾎﾟｯﾌﾟ体" pitchFamily="50" charset="-128"/>
                <a:ea typeface="HGS創英丸ﾎﾟｯﾌﾟ体" pitchFamily="50" charset="-128"/>
              </a:rPr>
              <a:t>一般社団法人</a:t>
            </a:r>
          </a:p>
          <a:p>
            <a:pPr>
              <a:defRPr/>
            </a:pPr>
            <a:r>
              <a:rPr lang="ja-JP" altLang="en-US" sz="4400" b="1" dirty="0">
                <a:solidFill>
                  <a:schemeClr val="tx1"/>
                </a:solidFill>
                <a:latin typeface="HGS創英丸ﾎﾟｯﾌﾟ体" pitchFamily="50" charset="-128"/>
                <a:ea typeface="HGS創英丸ﾎﾟｯﾌﾟ体" pitchFamily="50" charset="-128"/>
              </a:rPr>
              <a:t>循環型社会研究協会</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正方形/長方形 3"/>
          <p:cNvSpPr/>
          <p:nvPr/>
        </p:nvSpPr>
        <p:spPr>
          <a:xfrm>
            <a:off x="0" y="3573016"/>
            <a:ext cx="7956376" cy="1555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t>●</a:t>
            </a:r>
            <a:r>
              <a:rPr lang="ja-JP" altLang="en-US" sz="2400" b="1" dirty="0" smtClean="0"/>
              <a:t>塩分０</a:t>
            </a:r>
            <a:r>
              <a:rPr lang="en-US" altLang="ja-JP" sz="2400" b="1" dirty="0" smtClean="0"/>
              <a:t>.</a:t>
            </a:r>
            <a:r>
              <a:rPr lang="ja-JP" altLang="en-US" sz="2400" b="1" dirty="0" smtClean="0"/>
              <a:t>７（常温）</a:t>
            </a:r>
            <a:r>
              <a:rPr lang="ja-JP" altLang="en-US" sz="2400" b="1" dirty="0" smtClean="0">
                <a:solidFill>
                  <a:schemeClr val="bg1"/>
                </a:solidFill>
              </a:rPr>
              <a:t>１</a:t>
            </a:r>
            <a:r>
              <a:rPr lang="en-US" altLang="ja-JP" sz="2400" b="1" dirty="0" smtClean="0">
                <a:solidFill>
                  <a:schemeClr val="bg1"/>
                </a:solidFill>
              </a:rPr>
              <a:t>.</a:t>
            </a:r>
            <a:r>
              <a:rPr lang="ja-JP" altLang="en-US" sz="2400" b="1" dirty="0" smtClean="0">
                <a:solidFill>
                  <a:schemeClr val="bg1"/>
                </a:solidFill>
              </a:rPr>
              <a:t>１</a:t>
            </a:r>
            <a:r>
              <a:rPr lang="en-US" altLang="ja-JP" sz="2400" b="1" dirty="0" smtClean="0"/>
              <a:t>%(</a:t>
            </a:r>
            <a:r>
              <a:rPr lang="ja-JP" altLang="en-US" sz="2400" b="1" dirty="0" smtClean="0"/>
              <a:t>６５℃</a:t>
            </a:r>
            <a:r>
              <a:rPr lang="en-US" altLang="ja-JP" sz="2400" b="1" dirty="0" smtClean="0"/>
              <a:t>)</a:t>
            </a:r>
            <a:endParaRPr lang="ja-JP" altLang="en-US" sz="2400" b="1" dirty="0" smtClean="0"/>
          </a:p>
          <a:p>
            <a:pPr>
              <a:defRPr/>
            </a:pPr>
            <a:endParaRPr lang="ja-JP" altLang="en-US" b="1" dirty="0"/>
          </a:p>
          <a:p>
            <a:pPr>
              <a:defRPr/>
            </a:pPr>
            <a:r>
              <a:rPr lang="ja-JP" altLang="en-US" b="1" dirty="0"/>
              <a:t>　</a:t>
            </a:r>
            <a:r>
              <a:rPr lang="ja-JP" altLang="en-US" b="1" dirty="0" smtClean="0">
                <a:solidFill>
                  <a:schemeClr val="bg1"/>
                </a:solidFill>
              </a:rPr>
              <a:t>ＥＣ　１７</a:t>
            </a:r>
            <a:r>
              <a:rPr lang="en-US" altLang="ja-JP" b="1" dirty="0" smtClean="0">
                <a:solidFill>
                  <a:schemeClr val="bg1"/>
                </a:solidFill>
              </a:rPr>
              <a:t>.</a:t>
            </a:r>
            <a:r>
              <a:rPr lang="ja-JP" altLang="en-US" b="1" dirty="0" smtClean="0">
                <a:solidFill>
                  <a:schemeClr val="bg1"/>
                </a:solidFill>
              </a:rPr>
              <a:t>４８</a:t>
            </a:r>
            <a:r>
              <a:rPr lang="en-US" altLang="ja-JP" b="1" dirty="0" err="1" smtClean="0">
                <a:solidFill>
                  <a:schemeClr val="bg1"/>
                </a:solidFill>
              </a:rPr>
              <a:t>mS</a:t>
            </a:r>
            <a:r>
              <a:rPr lang="ja-JP" altLang="en-US" b="1" dirty="0">
                <a:solidFill>
                  <a:schemeClr val="bg1"/>
                </a:solidFill>
              </a:rPr>
              <a:t>／ｃｍ</a:t>
            </a:r>
            <a:r>
              <a:rPr lang="en-US" altLang="ja-JP" b="1" dirty="0">
                <a:solidFill>
                  <a:schemeClr val="bg1"/>
                </a:solidFill>
              </a:rPr>
              <a:t>(</a:t>
            </a:r>
            <a:r>
              <a:rPr lang="ja-JP" altLang="en-US" b="1" dirty="0" smtClean="0">
                <a:solidFill>
                  <a:schemeClr val="bg1"/>
                </a:solidFill>
              </a:rPr>
              <a:t>２５</a:t>
            </a:r>
            <a:r>
              <a:rPr lang="en-US" altLang="ja-JP" b="1" dirty="0" smtClean="0">
                <a:solidFill>
                  <a:schemeClr val="bg1"/>
                </a:solidFill>
              </a:rPr>
              <a:t>.</a:t>
            </a:r>
            <a:r>
              <a:rPr lang="ja-JP" altLang="en-US" b="1" dirty="0" smtClean="0">
                <a:solidFill>
                  <a:schemeClr val="bg1"/>
                </a:solidFill>
              </a:rPr>
              <a:t>０℃</a:t>
            </a:r>
            <a:r>
              <a:rPr lang="en-US" altLang="ja-JP" b="1" dirty="0" smtClean="0">
                <a:solidFill>
                  <a:schemeClr val="bg1"/>
                </a:solidFill>
              </a:rPr>
              <a:t>)</a:t>
            </a:r>
            <a:r>
              <a:rPr lang="ja-JP" altLang="en-US" b="1" dirty="0" smtClean="0">
                <a:solidFill>
                  <a:schemeClr val="bg1"/>
                </a:solidFill>
              </a:rPr>
              <a:t>　</a:t>
            </a:r>
            <a:endParaRPr lang="ja-JP" altLang="en-US" b="1" dirty="0">
              <a:solidFill>
                <a:schemeClr val="bg1"/>
              </a:solidFill>
            </a:endParaRPr>
          </a:p>
          <a:p>
            <a:pPr>
              <a:defRPr/>
            </a:pPr>
            <a:endParaRPr lang="ja-JP" altLang="en-US" b="1" dirty="0"/>
          </a:p>
        </p:txBody>
      </p:sp>
      <p:pic>
        <p:nvPicPr>
          <p:cNvPr id="1026" name="Picture 2"/>
          <p:cNvPicPr>
            <a:picLocks noChangeAspect="1" noChangeArrowheads="1"/>
          </p:cNvPicPr>
          <p:nvPr/>
        </p:nvPicPr>
        <p:blipFill>
          <a:blip r:embed="rId3" cstate="print"/>
          <a:srcRect/>
          <a:stretch>
            <a:fillRect/>
          </a:stretch>
        </p:blipFill>
        <p:spPr bwMode="auto">
          <a:xfrm>
            <a:off x="7991475" y="2348880"/>
            <a:ext cx="1152525" cy="4509120"/>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2267744" y="0"/>
            <a:ext cx="3707904" cy="1916832"/>
          </a:xfrm>
          <a:prstGeom prst="rect">
            <a:avLst/>
          </a:prstGeom>
          <a:noFill/>
          <a:ln w="9525">
            <a:noFill/>
            <a:miter lim="800000"/>
            <a:headEnd/>
            <a:tailEnd/>
          </a:ln>
        </p:spPr>
      </p:pic>
      <p:sp>
        <p:nvSpPr>
          <p:cNvPr id="7" name="正方形/長方形 6"/>
          <p:cNvSpPr/>
          <p:nvPr/>
        </p:nvSpPr>
        <p:spPr>
          <a:xfrm>
            <a:off x="0" y="1556792"/>
            <a:ext cx="9144000"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5400" b="1" dirty="0">
                <a:ln w="18000">
                  <a:solidFill>
                    <a:srgbClr val="FF66FF"/>
                  </a:solidFill>
                  <a:prstDash val="solid"/>
                  <a:miter lim="800000"/>
                </a:ln>
                <a:solidFill>
                  <a:schemeClr val="bg1"/>
                </a:solidFill>
                <a:effectLst>
                  <a:outerShdw blurRad="25500" dist="23000" dir="7020000" algn="tl">
                    <a:srgbClr val="000000">
                      <a:alpha val="50000"/>
                    </a:srgbClr>
                  </a:outerShdw>
                </a:effectLst>
              </a:rPr>
              <a:t>釜石市内被災</a:t>
            </a:r>
            <a:r>
              <a:rPr lang="ja-JP" altLang="en-US" sz="5400" b="1" dirty="0" smtClean="0">
                <a:ln w="18000">
                  <a:solidFill>
                    <a:srgbClr val="FF66FF"/>
                  </a:solidFill>
                  <a:prstDash val="solid"/>
                  <a:miter lim="800000"/>
                </a:ln>
                <a:solidFill>
                  <a:schemeClr val="bg1"/>
                </a:solidFill>
                <a:effectLst>
                  <a:outerShdw blurRad="25500" dist="23000" dir="7020000" algn="tl">
                    <a:srgbClr val="000000">
                      <a:alpha val="50000"/>
                    </a:srgbClr>
                  </a:outerShdw>
                </a:effectLst>
              </a:rPr>
              <a:t>箇所</a:t>
            </a:r>
            <a:endParaRPr lang="ja-JP" altLang="en-US" sz="5400" b="1" dirty="0">
              <a:ln w="18000">
                <a:solidFill>
                  <a:srgbClr val="FF66FF"/>
                </a:solidFill>
                <a:prstDash val="solid"/>
                <a:miter lim="800000"/>
              </a:ln>
              <a:solidFill>
                <a:schemeClr val="bg1"/>
              </a:solidFill>
              <a:effectLst>
                <a:outerShdw blurRad="25500" dist="23000" dir="7020000" algn="tl">
                  <a:srgbClr val="000000">
                    <a:alpha val="5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rPr>
              <a:t>釜石被災地泥土分析結果</a:t>
            </a:r>
          </a:p>
          <a:p>
            <a:endParaRPr lang="ja-JP" altLang="en-US" sz="900" b="1" dirty="0" smtClean="0">
              <a:solidFill>
                <a:schemeClr val="tx1"/>
              </a:solidFill>
            </a:endParaRPr>
          </a:p>
          <a:p>
            <a:r>
              <a:rPr kumimoji="1" lang="ja-JP" altLang="en-US" b="1" dirty="0" smtClean="0">
                <a:solidFill>
                  <a:schemeClr val="tx1"/>
                </a:solidFill>
              </a:rPr>
              <a:t>　砒素（Ａｓ）</a:t>
            </a:r>
            <a:r>
              <a:rPr kumimoji="1" lang="ja-JP" altLang="en-US" sz="1600" b="1" dirty="0" smtClean="0">
                <a:solidFill>
                  <a:schemeClr val="tx1"/>
                </a:solidFill>
              </a:rPr>
              <a:t>基準値</a:t>
            </a:r>
            <a:r>
              <a:rPr kumimoji="1" lang="ja-JP" altLang="en-US" sz="1200" b="1" dirty="0" smtClean="0">
                <a:solidFill>
                  <a:schemeClr val="tx1"/>
                </a:solidFill>
              </a:rPr>
              <a:t>０</a:t>
            </a:r>
            <a:r>
              <a:rPr kumimoji="1" lang="en-US" altLang="ja-JP" sz="1200" b="1" dirty="0" smtClean="0">
                <a:solidFill>
                  <a:schemeClr val="tx1"/>
                </a:solidFill>
              </a:rPr>
              <a:t>.</a:t>
            </a:r>
            <a:r>
              <a:rPr kumimoji="1" lang="ja-JP" altLang="en-US" sz="1200" b="1" dirty="0" smtClean="0">
                <a:solidFill>
                  <a:schemeClr val="tx1"/>
                </a:solidFill>
              </a:rPr>
              <a:t>００３ </a:t>
            </a:r>
            <a:r>
              <a:rPr kumimoji="1" lang="en-US" altLang="ja-JP" sz="1200" b="1" dirty="0" smtClean="0">
                <a:solidFill>
                  <a:schemeClr val="tx1"/>
                </a:solidFill>
              </a:rPr>
              <a:t>mg/ℓ</a:t>
            </a:r>
            <a:r>
              <a:rPr kumimoji="1" lang="ja-JP" altLang="en-US" sz="1600" b="1" dirty="0" smtClean="0">
                <a:solidFill>
                  <a:schemeClr val="tx1"/>
                </a:solidFill>
              </a:rPr>
              <a:t>未満       </a:t>
            </a:r>
            <a:r>
              <a:rPr kumimoji="1" lang="ja-JP" altLang="en-US" b="1" dirty="0" smtClean="0">
                <a:solidFill>
                  <a:schemeClr val="tx1"/>
                </a:solidFill>
              </a:rPr>
              <a:t>分析結果   </a:t>
            </a:r>
            <a:r>
              <a:rPr kumimoji="1" lang="ja-JP" altLang="en-US" b="1" dirty="0" smtClean="0">
                <a:solidFill>
                  <a:srgbClr val="FF0000"/>
                </a:solidFill>
              </a:rPr>
              <a:t>０</a:t>
            </a:r>
            <a:r>
              <a:rPr kumimoji="1" lang="en-US" altLang="ja-JP" b="1" dirty="0" smtClean="0">
                <a:solidFill>
                  <a:srgbClr val="FF0000"/>
                </a:solidFill>
              </a:rPr>
              <a:t>.</a:t>
            </a:r>
            <a:r>
              <a:rPr kumimoji="1" lang="ja-JP" altLang="en-US" b="1" dirty="0" smtClean="0">
                <a:solidFill>
                  <a:srgbClr val="FF0000"/>
                </a:solidFill>
              </a:rPr>
              <a:t>００４</a:t>
            </a:r>
            <a:r>
              <a:rPr kumimoji="1" lang="en-US" altLang="ja-JP" b="1" dirty="0" smtClean="0">
                <a:solidFill>
                  <a:srgbClr val="FF0000"/>
                </a:solidFill>
              </a:rPr>
              <a:t>mg/ℓ</a:t>
            </a:r>
            <a:endParaRPr kumimoji="1" lang="ja-JP" altLang="en-US" b="1" dirty="0" smtClean="0">
              <a:solidFill>
                <a:srgbClr val="FF0000"/>
              </a:solidFill>
            </a:endParaRPr>
          </a:p>
          <a:p>
            <a:endParaRPr kumimoji="1" lang="ja-JP" altLang="en-US" sz="900" b="1" dirty="0" smtClean="0">
              <a:solidFill>
                <a:srgbClr val="FF0000"/>
              </a:solidFill>
            </a:endParaRPr>
          </a:p>
          <a:p>
            <a:r>
              <a:rPr kumimoji="1" lang="ja-JP" altLang="en-US" b="1" dirty="0" smtClean="0">
                <a:solidFill>
                  <a:srgbClr val="FF0000"/>
                </a:solidFill>
              </a:rPr>
              <a:t>　</a:t>
            </a:r>
            <a:r>
              <a:rPr kumimoji="1" lang="ja-JP" altLang="en-US" b="1" dirty="0" smtClean="0">
                <a:solidFill>
                  <a:schemeClr val="tx1"/>
                </a:solidFill>
              </a:rPr>
              <a:t>アルミニウム</a:t>
            </a:r>
            <a:r>
              <a:rPr kumimoji="1" lang="ja-JP" altLang="en-US" sz="1600" b="1" dirty="0" smtClean="0">
                <a:solidFill>
                  <a:schemeClr val="tx1"/>
                </a:solidFill>
              </a:rPr>
              <a:t>（Ａｌ）土壌</a:t>
            </a:r>
            <a:r>
              <a:rPr lang="ja-JP" altLang="en-US" sz="1600" b="1" dirty="0" smtClean="0">
                <a:solidFill>
                  <a:srgbClr val="FF0000"/>
                </a:solidFill>
              </a:rPr>
              <a:t> </a:t>
            </a:r>
            <a:r>
              <a:rPr lang="ja-JP" altLang="en-US" sz="1200" b="1" dirty="0" smtClean="0">
                <a:solidFill>
                  <a:schemeClr val="tx1"/>
                </a:solidFill>
              </a:rPr>
              <a:t>０</a:t>
            </a:r>
            <a:r>
              <a:rPr lang="en-US" altLang="ja-JP" sz="1200" b="1" dirty="0" smtClean="0">
                <a:solidFill>
                  <a:schemeClr val="tx1"/>
                </a:solidFill>
              </a:rPr>
              <a:t>.</a:t>
            </a:r>
            <a:r>
              <a:rPr lang="ja-JP" altLang="en-US" sz="1200" b="1" dirty="0" smtClean="0">
                <a:solidFill>
                  <a:schemeClr val="tx1"/>
                </a:solidFill>
              </a:rPr>
              <a:t>０１ｍｇ／１００ｇ</a:t>
            </a:r>
            <a:r>
              <a:rPr lang="ja-JP" altLang="en-US" sz="1600" b="1" dirty="0" smtClean="0">
                <a:solidFill>
                  <a:schemeClr val="tx1"/>
                </a:solidFill>
              </a:rPr>
              <a:t>感受性植物及び</a:t>
            </a:r>
            <a:r>
              <a:rPr lang="ja-JP" altLang="en-US" sz="1600" b="1" dirty="0" smtClean="0">
                <a:solidFill>
                  <a:srgbClr val="FF0000"/>
                </a:solidFill>
              </a:rPr>
              <a:t>好気性水生生物（微生物）有害</a:t>
            </a:r>
            <a:endParaRPr lang="en-US" altLang="ja-JP" sz="1600" b="1" dirty="0" smtClean="0">
              <a:solidFill>
                <a:srgbClr val="FF0000"/>
              </a:solidFill>
            </a:endParaRPr>
          </a:p>
          <a:p>
            <a:endParaRPr kumimoji="1" lang="ja-JP" altLang="en-US" sz="1200" b="1" dirty="0" smtClean="0">
              <a:solidFill>
                <a:schemeClr val="tx1"/>
              </a:solidFill>
            </a:endParaRPr>
          </a:p>
          <a:p>
            <a:r>
              <a:rPr lang="ja-JP" altLang="en-US" b="1" dirty="0" smtClean="0">
                <a:solidFill>
                  <a:schemeClr val="tx1"/>
                </a:solidFill>
              </a:rPr>
              <a:t>　　　　　　　　　　　　　　　　     分析結果   </a:t>
            </a:r>
            <a:r>
              <a:rPr lang="ja-JP" altLang="en-US" b="1" dirty="0" smtClean="0">
                <a:solidFill>
                  <a:srgbClr val="FF0000"/>
                </a:solidFill>
              </a:rPr>
              <a:t>０</a:t>
            </a:r>
            <a:r>
              <a:rPr lang="en-US" altLang="ja-JP" b="1" dirty="0" smtClean="0">
                <a:solidFill>
                  <a:srgbClr val="FF0000"/>
                </a:solidFill>
              </a:rPr>
              <a:t>.</a:t>
            </a:r>
            <a:r>
              <a:rPr lang="ja-JP" altLang="en-US" b="1" dirty="0" smtClean="0">
                <a:solidFill>
                  <a:srgbClr val="FF0000"/>
                </a:solidFill>
              </a:rPr>
              <a:t>１７</a:t>
            </a:r>
            <a:r>
              <a:rPr lang="en-US" altLang="ja-JP" b="1" dirty="0" smtClean="0">
                <a:solidFill>
                  <a:srgbClr val="FF0000"/>
                </a:solidFill>
              </a:rPr>
              <a:t>mg/ℓ</a:t>
            </a:r>
            <a:r>
              <a:rPr lang="ja-JP" altLang="en-US" b="1" dirty="0" smtClean="0">
                <a:solidFill>
                  <a:srgbClr val="FF0000"/>
                </a:solidFill>
              </a:rPr>
              <a:t>＝１</a:t>
            </a:r>
            <a:r>
              <a:rPr lang="en-US" altLang="ja-JP" b="1" dirty="0" smtClean="0">
                <a:solidFill>
                  <a:srgbClr val="FF0000"/>
                </a:solidFill>
              </a:rPr>
              <a:t>.</a:t>
            </a:r>
            <a:r>
              <a:rPr lang="ja-JP" altLang="en-US" b="1" dirty="0" smtClean="0">
                <a:solidFill>
                  <a:srgbClr val="FF0000"/>
                </a:solidFill>
              </a:rPr>
              <a:t>７ｍｇ／１００ｇ　　　　　　　　　　</a:t>
            </a:r>
            <a:endParaRPr lang="en-US" altLang="ja-JP" b="1" dirty="0" smtClean="0">
              <a:solidFill>
                <a:srgbClr val="FF0000"/>
              </a:solidFill>
            </a:endParaRPr>
          </a:p>
          <a:p>
            <a:endParaRPr kumimoji="1" lang="en-US" altLang="ja-JP" sz="900" b="1" dirty="0" smtClean="0">
              <a:solidFill>
                <a:srgbClr val="FF0000"/>
              </a:solidFill>
            </a:endParaRPr>
          </a:p>
          <a:p>
            <a:r>
              <a:rPr lang="en-US" altLang="ja-JP" b="1" dirty="0" smtClean="0">
                <a:solidFill>
                  <a:srgbClr val="FF0000"/>
                </a:solidFill>
              </a:rPr>
              <a:t>    </a:t>
            </a:r>
            <a:r>
              <a:rPr lang="ja-JP" altLang="en-US" b="1" dirty="0" smtClean="0">
                <a:solidFill>
                  <a:schemeClr val="tx1"/>
                </a:solidFill>
              </a:rPr>
              <a:t>電気伝導率</a:t>
            </a:r>
            <a:r>
              <a:rPr lang="ja-JP" altLang="en-US" sz="1600" b="1" dirty="0" smtClean="0">
                <a:solidFill>
                  <a:schemeClr val="tx1"/>
                </a:solidFill>
              </a:rPr>
              <a:t>（ＥＣ）</a:t>
            </a:r>
            <a:r>
              <a:rPr lang="ja-JP" altLang="en-US" sz="1200" b="1" dirty="0" smtClean="0">
                <a:solidFill>
                  <a:schemeClr val="tx1"/>
                </a:solidFill>
              </a:rPr>
              <a:t>土壌０</a:t>
            </a:r>
            <a:r>
              <a:rPr lang="en-US" altLang="ja-JP" sz="1200" b="1" dirty="0" smtClean="0">
                <a:solidFill>
                  <a:schemeClr val="tx1"/>
                </a:solidFill>
              </a:rPr>
              <a:t>.</a:t>
            </a:r>
            <a:r>
              <a:rPr lang="ja-JP" altLang="en-US" sz="1200" b="1" dirty="0" smtClean="0">
                <a:solidFill>
                  <a:schemeClr val="tx1"/>
                </a:solidFill>
              </a:rPr>
              <a:t>１ｍ</a:t>
            </a:r>
            <a:r>
              <a:rPr lang="en-US" altLang="ja-JP" sz="1200" b="1" dirty="0" smtClean="0">
                <a:solidFill>
                  <a:schemeClr val="tx1"/>
                </a:solidFill>
              </a:rPr>
              <a:t>S</a:t>
            </a:r>
            <a:r>
              <a:rPr lang="ja-JP" altLang="en-US" sz="1200" b="1" dirty="0" smtClean="0">
                <a:solidFill>
                  <a:schemeClr val="tx1"/>
                </a:solidFill>
              </a:rPr>
              <a:t>／㎝  以下　</a:t>
            </a:r>
            <a:r>
              <a:rPr lang="ja-JP" altLang="en-US" b="1" dirty="0" smtClean="0">
                <a:solidFill>
                  <a:schemeClr val="tx1"/>
                </a:solidFill>
              </a:rPr>
              <a:t>分析結果   </a:t>
            </a:r>
            <a:r>
              <a:rPr lang="ja-JP" altLang="en-US" b="1" dirty="0" smtClean="0">
                <a:solidFill>
                  <a:srgbClr val="FF0000"/>
                </a:solidFill>
              </a:rPr>
              <a:t>９</a:t>
            </a:r>
            <a:r>
              <a:rPr lang="en-US" altLang="ja-JP" b="1" dirty="0" smtClean="0">
                <a:solidFill>
                  <a:srgbClr val="FF0000"/>
                </a:solidFill>
              </a:rPr>
              <a:t>.</a:t>
            </a:r>
            <a:r>
              <a:rPr lang="ja-JP" altLang="en-US" b="1" dirty="0" smtClean="0">
                <a:solidFill>
                  <a:srgbClr val="FF0000"/>
                </a:solidFill>
              </a:rPr>
              <a:t>５ｍＳ／㎝</a:t>
            </a:r>
            <a:r>
              <a:rPr lang="ja-JP" altLang="en-US" sz="1400" b="1" dirty="0" smtClean="0">
                <a:solidFill>
                  <a:srgbClr val="FF0000"/>
                </a:solidFill>
              </a:rPr>
              <a:t>（５</a:t>
            </a:r>
            <a:r>
              <a:rPr lang="en-US" altLang="ja-JP" sz="1400" b="1" dirty="0" smtClean="0">
                <a:solidFill>
                  <a:srgbClr val="FF0000"/>
                </a:solidFill>
              </a:rPr>
              <a:t>.</a:t>
            </a:r>
            <a:r>
              <a:rPr lang="ja-JP" altLang="en-US" sz="1400" b="1" dirty="0" smtClean="0">
                <a:solidFill>
                  <a:srgbClr val="FF0000"/>
                </a:solidFill>
              </a:rPr>
              <a:t>０以上全ての作物枯死）</a:t>
            </a:r>
          </a:p>
          <a:p>
            <a:endParaRPr kumimoji="1" lang="ja-JP" altLang="en-US" sz="900" b="1" dirty="0" smtClean="0">
              <a:solidFill>
                <a:srgbClr val="FF0000"/>
              </a:solidFill>
            </a:endParaRPr>
          </a:p>
          <a:p>
            <a:r>
              <a:rPr lang="en-US" altLang="ja-JP" b="1" dirty="0" smtClean="0">
                <a:solidFill>
                  <a:srgbClr val="FF0000"/>
                </a:solidFill>
              </a:rPr>
              <a:t>    </a:t>
            </a:r>
            <a:r>
              <a:rPr lang="ja-JP" altLang="en-US" b="1" dirty="0" smtClean="0">
                <a:solidFill>
                  <a:schemeClr val="tx1"/>
                </a:solidFill>
              </a:rPr>
              <a:t>塩分（常温１２℃）</a:t>
            </a:r>
            <a:r>
              <a:rPr lang="ja-JP" altLang="en-US" sz="1600" b="1" dirty="0" smtClean="0">
                <a:solidFill>
                  <a:schemeClr val="tx1"/>
                </a:solidFill>
              </a:rPr>
              <a:t>０</a:t>
            </a:r>
            <a:r>
              <a:rPr lang="en-US" altLang="ja-JP" sz="1600" b="1" dirty="0" smtClean="0">
                <a:solidFill>
                  <a:schemeClr val="tx1"/>
                </a:solidFill>
              </a:rPr>
              <a:t>.</a:t>
            </a:r>
            <a:r>
              <a:rPr lang="ja-JP" altLang="en-US" sz="1600" b="1" dirty="0" smtClean="0">
                <a:solidFill>
                  <a:schemeClr val="tx1"/>
                </a:solidFill>
              </a:rPr>
              <a:t>０１％以下　</a:t>
            </a:r>
            <a:r>
              <a:rPr lang="ja-JP" altLang="en-US" b="1" dirty="0" smtClean="0">
                <a:solidFill>
                  <a:schemeClr val="tx1"/>
                </a:solidFill>
              </a:rPr>
              <a:t>  簡易塩分計　</a:t>
            </a:r>
            <a:r>
              <a:rPr lang="ja-JP" altLang="en-US" b="1" dirty="0" smtClean="0">
                <a:solidFill>
                  <a:srgbClr val="FF0000"/>
                </a:solidFill>
              </a:rPr>
              <a:t>０</a:t>
            </a:r>
            <a:r>
              <a:rPr lang="en-US" altLang="ja-JP" b="1" dirty="0" smtClean="0">
                <a:solidFill>
                  <a:srgbClr val="FF0000"/>
                </a:solidFill>
              </a:rPr>
              <a:t>.</a:t>
            </a:r>
            <a:r>
              <a:rPr lang="ja-JP" altLang="en-US" b="1" dirty="0" smtClean="0">
                <a:solidFill>
                  <a:srgbClr val="FF0000"/>
                </a:solidFill>
              </a:rPr>
              <a:t>７％</a:t>
            </a:r>
            <a:r>
              <a:rPr lang="ja-JP" altLang="en-US" sz="1400" b="1" dirty="0" smtClean="0">
                <a:solidFill>
                  <a:srgbClr val="FF0000"/>
                </a:solidFill>
              </a:rPr>
              <a:t>（０</a:t>
            </a:r>
            <a:r>
              <a:rPr lang="en-US" altLang="ja-JP" sz="1400" b="1" dirty="0" smtClean="0">
                <a:solidFill>
                  <a:srgbClr val="FF0000"/>
                </a:solidFill>
              </a:rPr>
              <a:t>.</a:t>
            </a:r>
            <a:r>
              <a:rPr lang="ja-JP" altLang="en-US" sz="1400" b="1" dirty="0" smtClean="0">
                <a:solidFill>
                  <a:srgbClr val="FF0000"/>
                </a:solidFill>
              </a:rPr>
              <a:t>１３４％以上全ての作物枯死）</a:t>
            </a:r>
            <a:endParaRPr lang="en-US" altLang="ja-JP" sz="1400" b="1" dirty="0" smtClean="0">
              <a:solidFill>
                <a:srgbClr val="FF0000"/>
              </a:solidFill>
            </a:endParaRPr>
          </a:p>
          <a:p>
            <a:r>
              <a:rPr kumimoji="1" lang="en-US" altLang="ja-JP" b="1" dirty="0" smtClean="0">
                <a:solidFill>
                  <a:schemeClr val="tx1"/>
                </a:solidFill>
              </a:rPr>
              <a:t>        </a:t>
            </a:r>
            <a:r>
              <a:rPr kumimoji="1" lang="en-US" altLang="ja-JP" b="1" dirty="0" smtClean="0">
                <a:solidFill>
                  <a:schemeClr val="tx1"/>
                </a:solidFill>
                <a:latin typeface="ＭＳ 明朝"/>
                <a:ea typeface="ＭＳ 明朝"/>
              </a:rPr>
              <a:t>〃</a:t>
            </a:r>
            <a:r>
              <a:rPr kumimoji="1" lang="en-US" altLang="ja-JP" sz="1200" b="1" dirty="0" smtClean="0">
                <a:solidFill>
                  <a:schemeClr val="tx1"/>
                </a:solidFill>
                <a:latin typeface="ＭＳ 明朝"/>
                <a:ea typeface="ＭＳ 明朝"/>
              </a:rPr>
              <a:t> </a:t>
            </a:r>
            <a:r>
              <a:rPr kumimoji="1" lang="ja-JP" altLang="en-US" b="1" dirty="0" smtClean="0">
                <a:solidFill>
                  <a:schemeClr val="tx1"/>
                </a:solidFill>
                <a:latin typeface="ＭＳ 明朝"/>
                <a:ea typeface="ＭＳ 明朝"/>
              </a:rPr>
              <a:t>（加熱６５℃）　　　　　　</a:t>
            </a:r>
            <a:r>
              <a:rPr kumimoji="1" lang="ja-JP" altLang="en-US" sz="1200" b="1" dirty="0" smtClean="0">
                <a:solidFill>
                  <a:schemeClr val="tx1"/>
                </a:solidFill>
                <a:latin typeface="ＭＳ 明朝"/>
                <a:ea typeface="ＭＳ 明朝"/>
              </a:rPr>
              <a:t>  </a:t>
            </a:r>
            <a:r>
              <a:rPr kumimoji="1" lang="ja-JP" altLang="en-US" b="1" dirty="0" smtClean="0">
                <a:solidFill>
                  <a:schemeClr val="tx1"/>
                </a:solidFill>
                <a:latin typeface="ＭＳ 明朝"/>
                <a:ea typeface="ＭＳ 明朝"/>
              </a:rPr>
              <a:t>簡易塩分計　</a:t>
            </a:r>
            <a:r>
              <a:rPr kumimoji="1" lang="ja-JP" altLang="en-US" b="1" dirty="0" smtClean="0">
                <a:solidFill>
                  <a:srgbClr val="FF0000"/>
                </a:solidFill>
                <a:latin typeface="ＭＳ 明朝"/>
                <a:ea typeface="ＭＳ 明朝"/>
              </a:rPr>
              <a:t>１</a:t>
            </a:r>
            <a:r>
              <a:rPr kumimoji="1" lang="en-US" altLang="ja-JP" b="1" dirty="0" smtClean="0">
                <a:solidFill>
                  <a:srgbClr val="FF0000"/>
                </a:solidFill>
                <a:latin typeface="ＭＳ 明朝"/>
                <a:ea typeface="ＭＳ 明朝"/>
              </a:rPr>
              <a:t>.</a:t>
            </a:r>
            <a:r>
              <a:rPr kumimoji="1" lang="ja-JP" altLang="en-US" b="1" dirty="0" smtClean="0">
                <a:solidFill>
                  <a:srgbClr val="FF0000"/>
                </a:solidFill>
                <a:latin typeface="ＭＳ 明朝"/>
                <a:ea typeface="ＭＳ 明朝"/>
              </a:rPr>
              <a:t>１％</a:t>
            </a:r>
          </a:p>
          <a:p>
            <a:endParaRPr lang="ja-JP" altLang="en-US" sz="900" b="1" dirty="0" smtClean="0">
              <a:solidFill>
                <a:srgbClr val="FF0000"/>
              </a:solidFill>
              <a:latin typeface="ＭＳ 明朝"/>
              <a:ea typeface="ＭＳ 明朝"/>
            </a:endParaRPr>
          </a:p>
          <a:p>
            <a:r>
              <a:rPr lang="ja-JP" altLang="en-US" b="1" dirty="0" smtClean="0">
                <a:solidFill>
                  <a:srgbClr val="FF0000"/>
                </a:solidFill>
                <a:latin typeface="ＭＳ 明朝"/>
                <a:ea typeface="ＭＳ 明朝"/>
              </a:rPr>
              <a:t> </a:t>
            </a:r>
            <a:r>
              <a:rPr lang="ja-JP" altLang="en-US" sz="900" b="1" dirty="0" smtClean="0">
                <a:solidFill>
                  <a:srgbClr val="FF0000"/>
                </a:solidFill>
                <a:latin typeface="ＭＳ 明朝"/>
                <a:ea typeface="ＭＳ 明朝"/>
              </a:rPr>
              <a:t> </a:t>
            </a:r>
            <a:r>
              <a:rPr kumimoji="1" lang="ja-JP" altLang="en-US" b="1" dirty="0" smtClean="0">
                <a:solidFill>
                  <a:schemeClr val="tx1"/>
                </a:solidFill>
                <a:latin typeface="ＭＳ 明朝"/>
                <a:ea typeface="ＭＳ 明朝"/>
              </a:rPr>
              <a:t>水素イオン指数（ｐＨ）７以下　　　　 </a:t>
            </a:r>
            <a:r>
              <a:rPr kumimoji="1" lang="ja-JP" altLang="en-US" b="1" dirty="0" smtClean="0">
                <a:solidFill>
                  <a:srgbClr val="FF0000"/>
                </a:solidFill>
                <a:latin typeface="ＭＳ 明朝"/>
                <a:ea typeface="ＭＳ 明朝"/>
              </a:rPr>
              <a:t>７</a:t>
            </a:r>
            <a:r>
              <a:rPr kumimoji="1" lang="en-US" altLang="ja-JP" b="1" dirty="0" smtClean="0">
                <a:solidFill>
                  <a:srgbClr val="FF0000"/>
                </a:solidFill>
                <a:latin typeface="ＭＳ 明朝"/>
                <a:ea typeface="ＭＳ 明朝"/>
              </a:rPr>
              <a:t>.</a:t>
            </a:r>
            <a:r>
              <a:rPr kumimoji="1" lang="ja-JP" altLang="en-US" b="1" dirty="0" smtClean="0">
                <a:solidFill>
                  <a:srgbClr val="FF0000"/>
                </a:solidFill>
                <a:latin typeface="ＭＳ 明朝"/>
                <a:ea typeface="ＭＳ 明朝"/>
              </a:rPr>
              <a:t>９</a:t>
            </a:r>
            <a:endParaRPr kumimoji="1" lang="en-US" altLang="ja-JP" b="1" dirty="0" smtClean="0">
              <a:solidFill>
                <a:srgbClr val="FF0000"/>
              </a:solidFill>
              <a:latin typeface="ＭＳ 明朝"/>
              <a:ea typeface="ＭＳ 明朝"/>
            </a:endParaRPr>
          </a:p>
          <a:p>
            <a:endParaRPr lang="en-US" altLang="ja-JP" sz="900" b="1" dirty="0" smtClean="0">
              <a:solidFill>
                <a:srgbClr val="FF0000"/>
              </a:solidFill>
              <a:latin typeface="ＭＳ 明朝"/>
              <a:ea typeface="ＭＳ 明朝"/>
            </a:endParaRPr>
          </a:p>
          <a:p>
            <a:r>
              <a:rPr kumimoji="1" lang="ja-JP" altLang="en-US" b="1" dirty="0" smtClean="0">
                <a:solidFill>
                  <a:schemeClr val="tx1"/>
                </a:solidFill>
                <a:latin typeface="ＭＳ 明朝"/>
                <a:ea typeface="ＭＳ 明朝"/>
              </a:rPr>
              <a:t>　以上が分析の結果であり、有害重金属である砒素が水質汚染環境基準値</a:t>
            </a:r>
            <a:r>
              <a:rPr kumimoji="1" lang="en-US" altLang="ja-JP" b="1" dirty="0" smtClean="0">
                <a:solidFill>
                  <a:srgbClr val="FF0000"/>
                </a:solidFill>
                <a:latin typeface="ＭＳ 明朝"/>
                <a:ea typeface="ＭＳ 明朝"/>
              </a:rPr>
              <a:t>0.004mg/ℓ</a:t>
            </a:r>
            <a:r>
              <a:rPr kumimoji="1" lang="ja-JP" altLang="en-US" b="1" dirty="0" smtClean="0">
                <a:solidFill>
                  <a:schemeClr val="tx1"/>
                </a:solidFill>
                <a:latin typeface="ＭＳ 明朝"/>
                <a:ea typeface="ＭＳ 明朝"/>
              </a:rPr>
              <a:t>と超えるものであり問題である。</a:t>
            </a:r>
            <a:endParaRPr kumimoji="1" lang="en-US" altLang="ja-JP" b="1" dirty="0" smtClean="0">
              <a:solidFill>
                <a:schemeClr val="tx1"/>
              </a:solidFill>
              <a:latin typeface="ＭＳ 明朝"/>
              <a:ea typeface="ＭＳ 明朝"/>
            </a:endParaRPr>
          </a:p>
          <a:p>
            <a:r>
              <a:rPr lang="ja-JP" altLang="en-US" b="1" dirty="0" smtClean="0">
                <a:solidFill>
                  <a:schemeClr val="tx1"/>
                </a:solidFill>
              </a:rPr>
              <a:t>その他、特に問題となる物質は①可溶性アルミニウムの存在であり嫌気性腐敗病原菌（腸内細菌チフス）の異常繁殖など、軽金属の銀，銅についで電気伝導性が</a:t>
            </a:r>
            <a:r>
              <a:rPr lang="ja-JP" altLang="en-US" b="1" dirty="0" smtClean="0">
                <a:solidFill>
                  <a:srgbClr val="FF0000"/>
                </a:solidFill>
              </a:rPr>
              <a:t>Ａｌ</a:t>
            </a:r>
            <a:r>
              <a:rPr lang="ja-JP" altLang="en-US" b="1" dirty="0" smtClean="0">
                <a:solidFill>
                  <a:schemeClr val="tx1"/>
                </a:solidFill>
              </a:rPr>
              <a:t>は良いことから電気伝導率が、</a:t>
            </a:r>
            <a:r>
              <a:rPr lang="en-US" altLang="ja-JP" b="1" dirty="0" smtClean="0">
                <a:solidFill>
                  <a:schemeClr val="tx1"/>
                </a:solidFill>
              </a:rPr>
              <a:t>〔</a:t>
            </a:r>
            <a:r>
              <a:rPr lang="ja-JP" altLang="en-US" b="1" dirty="0" smtClean="0">
                <a:solidFill>
                  <a:schemeClr val="tx1"/>
                </a:solidFill>
              </a:rPr>
              <a:t>別表</a:t>
            </a:r>
            <a:r>
              <a:rPr lang="en-US" altLang="ja-JP" b="1" dirty="0" smtClean="0">
                <a:solidFill>
                  <a:schemeClr val="tx1"/>
                </a:solidFill>
              </a:rPr>
              <a:t>〕</a:t>
            </a:r>
            <a:r>
              <a:rPr lang="ja-JP" altLang="en-US" b="1" dirty="0" smtClean="0">
                <a:solidFill>
                  <a:schemeClr val="tx1"/>
                </a:solidFill>
              </a:rPr>
              <a:t>熊本県が示す全ての作物が枯死する５</a:t>
            </a:r>
            <a:r>
              <a:rPr lang="en-US" altLang="ja-JP" b="1" dirty="0" smtClean="0">
                <a:solidFill>
                  <a:schemeClr val="tx1"/>
                </a:solidFill>
              </a:rPr>
              <a:t>.</a:t>
            </a:r>
            <a:r>
              <a:rPr lang="ja-JP" altLang="en-US" b="1" dirty="0" smtClean="0">
                <a:solidFill>
                  <a:schemeClr val="tx1"/>
                </a:solidFill>
              </a:rPr>
              <a:t>０</a:t>
            </a:r>
            <a:r>
              <a:rPr lang="en-US" altLang="ja-JP" b="1" dirty="0" err="1" smtClean="0">
                <a:solidFill>
                  <a:schemeClr val="tx1"/>
                </a:solidFill>
              </a:rPr>
              <a:t>mS</a:t>
            </a:r>
            <a:r>
              <a:rPr lang="ja-JP" altLang="en-US" b="1" dirty="0" smtClean="0">
                <a:solidFill>
                  <a:schemeClr val="tx1"/>
                </a:solidFill>
              </a:rPr>
              <a:t>／㎝以上の</a:t>
            </a:r>
            <a:r>
              <a:rPr lang="ja-JP" altLang="en-US" b="1" dirty="0" smtClean="0">
                <a:solidFill>
                  <a:srgbClr val="FF0000"/>
                </a:solidFill>
              </a:rPr>
              <a:t>９</a:t>
            </a:r>
            <a:r>
              <a:rPr lang="en-US" altLang="ja-JP" b="1" dirty="0" smtClean="0">
                <a:solidFill>
                  <a:srgbClr val="FF0000"/>
                </a:solidFill>
              </a:rPr>
              <a:t>.</a:t>
            </a:r>
            <a:r>
              <a:rPr lang="ja-JP" altLang="en-US" b="1" dirty="0" smtClean="0">
                <a:solidFill>
                  <a:srgbClr val="FF0000"/>
                </a:solidFill>
              </a:rPr>
              <a:t>５</a:t>
            </a:r>
            <a:r>
              <a:rPr lang="en-US" altLang="ja-JP" b="1" dirty="0" err="1" smtClean="0">
                <a:solidFill>
                  <a:srgbClr val="FF0000"/>
                </a:solidFill>
              </a:rPr>
              <a:t>mS</a:t>
            </a:r>
            <a:r>
              <a:rPr lang="ja-JP" altLang="en-US" b="1" dirty="0" smtClean="0">
                <a:solidFill>
                  <a:srgbClr val="FF0000"/>
                </a:solidFill>
              </a:rPr>
              <a:t>／㎝</a:t>
            </a:r>
            <a:r>
              <a:rPr lang="ja-JP" altLang="en-US" b="1" dirty="0" smtClean="0">
                <a:solidFill>
                  <a:schemeClr val="tx1"/>
                </a:solidFill>
              </a:rPr>
              <a:t>となっている。</a:t>
            </a:r>
          </a:p>
          <a:p>
            <a:endParaRPr lang="ja-JP" altLang="en-US" sz="900" b="1" dirty="0" smtClean="0">
              <a:solidFill>
                <a:schemeClr val="tx1"/>
              </a:solidFill>
            </a:endParaRPr>
          </a:p>
          <a:p>
            <a:r>
              <a:rPr kumimoji="1" lang="ja-JP" altLang="en-US" b="1" dirty="0" smtClean="0">
                <a:solidFill>
                  <a:schemeClr val="tx1"/>
                </a:solidFill>
              </a:rPr>
              <a:t>　また、塩分濃度が常温１２℃時</a:t>
            </a:r>
            <a:r>
              <a:rPr lang="ja-JP" altLang="en-US" b="1" dirty="0" smtClean="0">
                <a:solidFill>
                  <a:srgbClr val="FF0000"/>
                </a:solidFill>
              </a:rPr>
              <a:t>０</a:t>
            </a:r>
            <a:r>
              <a:rPr lang="en-US" altLang="ja-JP" b="1" dirty="0" smtClean="0">
                <a:solidFill>
                  <a:srgbClr val="FF0000"/>
                </a:solidFill>
              </a:rPr>
              <a:t>.</a:t>
            </a:r>
            <a:r>
              <a:rPr lang="ja-JP" altLang="en-US" b="1" dirty="0" smtClean="0">
                <a:solidFill>
                  <a:srgbClr val="FF0000"/>
                </a:solidFill>
              </a:rPr>
              <a:t>７％</a:t>
            </a:r>
            <a:r>
              <a:rPr kumimoji="1" lang="en-US" altLang="ja-JP" b="1" dirty="0" smtClean="0">
                <a:solidFill>
                  <a:srgbClr val="FF0000"/>
                </a:solidFill>
              </a:rPr>
              <a:t> </a:t>
            </a:r>
            <a:r>
              <a:rPr lang="ja-JP" altLang="en-US" b="1" dirty="0" smtClean="0">
                <a:solidFill>
                  <a:schemeClr val="tx1"/>
                </a:solidFill>
              </a:rPr>
              <a:t>で６５℃まで加熱した際は</a:t>
            </a:r>
            <a:r>
              <a:rPr lang="ja-JP" altLang="en-US" b="1" dirty="0" smtClean="0">
                <a:solidFill>
                  <a:srgbClr val="FF0000"/>
                </a:solidFill>
              </a:rPr>
              <a:t>１</a:t>
            </a:r>
            <a:r>
              <a:rPr lang="en-US" altLang="ja-JP" b="1" dirty="0" smtClean="0">
                <a:solidFill>
                  <a:srgbClr val="FF0000"/>
                </a:solidFill>
              </a:rPr>
              <a:t>.</a:t>
            </a:r>
            <a:r>
              <a:rPr lang="ja-JP" altLang="en-US" b="1" dirty="0" smtClean="0">
                <a:solidFill>
                  <a:srgbClr val="FF0000"/>
                </a:solidFill>
              </a:rPr>
              <a:t>１</a:t>
            </a:r>
            <a:r>
              <a:rPr lang="ja-JP" altLang="en-US" b="1" dirty="0" smtClean="0">
                <a:solidFill>
                  <a:schemeClr val="tx1"/>
                </a:solidFill>
              </a:rPr>
              <a:t>％を示したことにも、可溶性アルミニウムが塩分を捕捉するなどの関与したものと推測された。</a:t>
            </a:r>
          </a:p>
          <a:p>
            <a:r>
              <a:rPr kumimoji="1" lang="ja-JP" altLang="en-US" b="1" dirty="0" smtClean="0">
                <a:solidFill>
                  <a:schemeClr val="tx1"/>
                </a:solidFill>
              </a:rPr>
              <a:t>更に、</a:t>
            </a:r>
            <a:r>
              <a:rPr lang="en-US" altLang="ja-JP" b="1" dirty="0" smtClean="0">
                <a:solidFill>
                  <a:schemeClr val="tx1"/>
                </a:solidFill>
              </a:rPr>
              <a:t> 〔</a:t>
            </a:r>
            <a:r>
              <a:rPr lang="ja-JP" altLang="en-US" b="1" dirty="0" smtClean="0">
                <a:solidFill>
                  <a:schemeClr val="tx1"/>
                </a:solidFill>
              </a:rPr>
              <a:t>別表</a:t>
            </a:r>
            <a:r>
              <a:rPr lang="en-US" altLang="ja-JP" b="1" dirty="0" smtClean="0">
                <a:solidFill>
                  <a:schemeClr val="tx1"/>
                </a:solidFill>
              </a:rPr>
              <a:t>〕</a:t>
            </a:r>
            <a:r>
              <a:rPr lang="ja-JP" altLang="en-US" b="1" dirty="0" smtClean="0">
                <a:solidFill>
                  <a:schemeClr val="tx1"/>
                </a:solidFill>
              </a:rPr>
              <a:t>熊本県が示す全ての作物が枯死する</a:t>
            </a:r>
            <a:r>
              <a:rPr lang="ja-JP" altLang="en-US" sz="1600" b="1" dirty="0" smtClean="0">
                <a:solidFill>
                  <a:schemeClr val="tx1"/>
                </a:solidFill>
              </a:rPr>
              <a:t>０</a:t>
            </a:r>
            <a:r>
              <a:rPr lang="en-US" altLang="ja-JP" sz="1600" b="1" dirty="0" smtClean="0">
                <a:solidFill>
                  <a:schemeClr val="tx1"/>
                </a:solidFill>
              </a:rPr>
              <a:t>.</a:t>
            </a:r>
            <a:r>
              <a:rPr lang="ja-JP" altLang="en-US" sz="1600" b="1" dirty="0" smtClean="0">
                <a:solidFill>
                  <a:schemeClr val="tx1"/>
                </a:solidFill>
              </a:rPr>
              <a:t>１３４</a:t>
            </a:r>
            <a:r>
              <a:rPr lang="en-US" altLang="ja-JP" b="1" dirty="0" smtClean="0">
                <a:solidFill>
                  <a:schemeClr val="tx1"/>
                </a:solidFill>
              </a:rPr>
              <a:t>%</a:t>
            </a:r>
            <a:r>
              <a:rPr lang="ja-JP" altLang="en-US" b="1" dirty="0" smtClean="0">
                <a:solidFill>
                  <a:schemeClr val="tx1"/>
                </a:solidFill>
              </a:rPr>
              <a:t>以上となっており改善を要する。</a:t>
            </a:r>
            <a:endParaRPr kumimoji="1" lang="ja-JP" altLang="en-US" b="1"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6388993" y="6419850"/>
            <a:ext cx="2755007" cy="43815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50825" y="765175"/>
            <a:ext cx="86423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15" name="正方形/長方形 17"/>
          <p:cNvSpPr>
            <a:spLocks noChangeArrowheads="1"/>
          </p:cNvSpPr>
          <p:nvPr/>
        </p:nvSpPr>
        <p:spPr bwMode="auto">
          <a:xfrm>
            <a:off x="0" y="0"/>
            <a:ext cx="9144000" cy="400110"/>
          </a:xfrm>
          <a:prstGeom prst="rect">
            <a:avLst/>
          </a:prstGeom>
          <a:solidFill>
            <a:schemeClr val="bg1"/>
          </a:solidFill>
          <a:ln w="9525">
            <a:solidFill>
              <a:schemeClr val="tx1"/>
            </a:solidFill>
            <a:miter lim="800000"/>
            <a:headEnd/>
            <a:tailEnd/>
          </a:ln>
        </p:spPr>
        <p:txBody>
          <a:bodyPr wrap="square">
            <a:spAutoFit/>
          </a:bodyPr>
          <a:lstStyle/>
          <a:p>
            <a:r>
              <a:rPr lang="ja-JP" altLang="en-US" sz="2000" b="1" dirty="0" smtClean="0">
                <a:latin typeface="AR P丸ゴシック体M" pitchFamily="50" charset="-128"/>
                <a:ea typeface="AR P丸ゴシック体M" pitchFamily="50" charset="-128"/>
              </a:rPr>
              <a:t>釜石市Ｈ</a:t>
            </a:r>
            <a:r>
              <a:rPr lang="ja-JP" altLang="en-US" sz="2000" b="1" baseline="-25000" dirty="0" smtClean="0">
                <a:latin typeface="AR P丸ゴシック体M" pitchFamily="50" charset="-128"/>
                <a:ea typeface="AR P丸ゴシック体M" pitchFamily="50" charset="-128"/>
              </a:rPr>
              <a:t>２</a:t>
            </a:r>
            <a:r>
              <a:rPr lang="ja-JP" altLang="en-US" sz="2000" b="1" dirty="0" smtClean="0">
                <a:latin typeface="AR P丸ゴシック体M" pitchFamily="50" charset="-128"/>
                <a:ea typeface="AR P丸ゴシック体M" pitchFamily="50" charset="-128"/>
              </a:rPr>
              <a:t>Ｏ溶出試験結果</a:t>
            </a:r>
            <a:endParaRPr lang="en-US" altLang="ja-JP" sz="2000" b="1" dirty="0">
              <a:latin typeface="AR P丸ゴシック体M" pitchFamily="50" charset="-128"/>
              <a:ea typeface="AR P丸ゴシック体M" pitchFamily="50" charset="-128"/>
            </a:endParaRPr>
          </a:p>
        </p:txBody>
      </p:sp>
      <p:graphicFrame>
        <p:nvGraphicFramePr>
          <p:cNvPr id="9" name="表 8"/>
          <p:cNvGraphicFramePr>
            <a:graphicFrameLocks noGrp="1"/>
          </p:cNvGraphicFramePr>
          <p:nvPr/>
        </p:nvGraphicFramePr>
        <p:xfrm>
          <a:off x="-1" y="404660"/>
          <a:ext cx="9144000" cy="6748761"/>
        </p:xfrm>
        <a:graphic>
          <a:graphicData uri="http://schemas.openxmlformats.org/drawingml/2006/table">
            <a:tbl>
              <a:tblPr firstRow="1" bandRow="1">
                <a:tableStyleId>{00A15C55-8517-42AA-B614-E9B94910E393}</a:tableStyleId>
              </a:tblPr>
              <a:tblGrid>
                <a:gridCol w="2411761"/>
                <a:gridCol w="1152127"/>
                <a:gridCol w="2952328"/>
                <a:gridCol w="2627784"/>
              </a:tblGrid>
              <a:tr h="383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　量　項　目</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単位</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計量の結果</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計量方法</a:t>
                      </a:r>
                      <a:endParaRPr kumimoji="1" lang="ja-JP" altLang="en-US" dirty="0"/>
                    </a:p>
                  </a:txBody>
                  <a:tcPr/>
                </a:tc>
              </a:tr>
              <a:tr h="319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pH(</a:t>
                      </a:r>
                      <a:r>
                        <a:rPr lang="ja-JP" altLang="en-US" sz="1400" b="1" dirty="0" smtClean="0">
                          <a:solidFill>
                            <a:schemeClr val="tx1"/>
                          </a:solidFill>
                        </a:rPr>
                        <a:t>４０ｇ／１００ｍ</a:t>
                      </a:r>
                      <a:r>
                        <a:rPr lang="en-US" altLang="ja-JP" sz="1400" b="1" dirty="0" smtClean="0">
                          <a:solidFill>
                            <a:schemeClr val="tx1"/>
                          </a:solidFill>
                        </a:rPr>
                        <a:t>ℓ)</a:t>
                      </a:r>
                      <a:endParaRPr kumimoji="1" lang="ja-JP" altLang="en-US" sz="1400" dirty="0"/>
                    </a:p>
                  </a:txBody>
                  <a:tcPr/>
                </a:tc>
                <a:tc>
                  <a:txBody>
                    <a:bodyPr/>
                    <a:lstStyle/>
                    <a:p>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b="1" dirty="0" smtClean="0">
                          <a:solidFill>
                            <a:srgbClr val="FF0000"/>
                          </a:solidFill>
                        </a:rPr>
                        <a:t>７</a:t>
                      </a:r>
                      <a:r>
                        <a:rPr lang="en-US" altLang="ja-JP" sz="1400" b="1" dirty="0" smtClean="0">
                          <a:solidFill>
                            <a:srgbClr val="FF0000"/>
                          </a:solidFill>
                        </a:rPr>
                        <a:t>.</a:t>
                      </a:r>
                      <a:r>
                        <a:rPr lang="ja-JP" altLang="en-US" sz="1400" b="1" dirty="0" smtClean="0">
                          <a:solidFill>
                            <a:srgbClr val="FF0000"/>
                          </a:solidFill>
                        </a:rPr>
                        <a:t>９</a:t>
                      </a:r>
                      <a:r>
                        <a:rPr lang="en-US" altLang="ja-JP" sz="1400" b="1" dirty="0" smtClean="0">
                          <a:solidFill>
                            <a:schemeClr val="tx1"/>
                          </a:solidFill>
                        </a:rPr>
                        <a:t>(</a:t>
                      </a:r>
                      <a:r>
                        <a:rPr lang="ja-JP" altLang="en-US" sz="1400" b="1" dirty="0" smtClean="0">
                          <a:solidFill>
                            <a:schemeClr val="tx1"/>
                          </a:solidFill>
                        </a:rPr>
                        <a:t>ａｔ　２２</a:t>
                      </a:r>
                      <a:r>
                        <a:rPr lang="en-US" altLang="ja-JP" sz="1400" b="1" dirty="0" smtClean="0">
                          <a:solidFill>
                            <a:schemeClr val="tx1"/>
                          </a:solidFill>
                        </a:rPr>
                        <a:t>℃)</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chemeClr val="tx1"/>
                          </a:solidFill>
                        </a:rPr>
                        <a:t>JTSK</a:t>
                      </a:r>
                      <a:r>
                        <a:rPr lang="ja-JP" altLang="en-US" sz="1400" b="1" dirty="0" smtClean="0">
                          <a:solidFill>
                            <a:schemeClr val="tx1"/>
                          </a:solidFill>
                        </a:rPr>
                        <a:t>０１０２　１２</a:t>
                      </a:r>
                      <a:r>
                        <a:rPr lang="en-US" altLang="ja-JP" sz="1400" b="1" dirty="0" smtClean="0">
                          <a:solidFill>
                            <a:schemeClr val="tx1"/>
                          </a:solidFill>
                        </a:rPr>
                        <a:t>.</a:t>
                      </a:r>
                      <a:r>
                        <a:rPr lang="ja-JP" altLang="en-US" sz="1400" b="1" dirty="0" smtClean="0">
                          <a:solidFill>
                            <a:schemeClr val="tx1"/>
                          </a:solidFill>
                        </a:rPr>
                        <a:t>１</a:t>
                      </a:r>
                      <a:endParaRPr kumimoji="1" lang="ja-JP" altLang="en-US" sz="1400" dirty="0"/>
                    </a:p>
                  </a:txBody>
                  <a:tcPr/>
                </a:tc>
              </a:tr>
              <a:tr h="319472">
                <a:tc>
                  <a:txBody>
                    <a:bodyPr/>
                    <a:lstStyle/>
                    <a:p>
                      <a:r>
                        <a:rPr kumimoji="1" lang="ja-JP" altLang="en-US" sz="1400" dirty="0" smtClean="0"/>
                        <a:t>カドミウム</a:t>
                      </a:r>
                      <a:endParaRPr kumimoji="1" lang="ja-JP" altLang="en-US" sz="1400" dirty="0"/>
                    </a:p>
                  </a:txBody>
                  <a:tcPr/>
                </a:tc>
                <a:tc>
                  <a:txBody>
                    <a:bodyPr/>
                    <a:lstStyle/>
                    <a:p>
                      <a:pPr algn="ct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lang="en-US" altLang="ja-JP" sz="1400" b="1" dirty="0" smtClean="0">
                          <a:solidFill>
                            <a:schemeClr val="tx1"/>
                          </a:solidFill>
                        </a:rPr>
                        <a:t>JTSK</a:t>
                      </a:r>
                      <a:r>
                        <a:rPr lang="ja-JP" altLang="en-US" sz="1400" b="1" dirty="0" smtClean="0">
                          <a:solidFill>
                            <a:schemeClr val="tx1"/>
                          </a:solidFill>
                        </a:rPr>
                        <a:t>０１０２　５５</a:t>
                      </a:r>
                      <a:r>
                        <a:rPr lang="en-US" altLang="ja-JP" sz="1400" b="1" dirty="0" smtClean="0">
                          <a:solidFill>
                            <a:schemeClr val="tx1"/>
                          </a:solidFill>
                        </a:rPr>
                        <a:t>.</a:t>
                      </a:r>
                      <a:r>
                        <a:rPr lang="ja-JP" altLang="en-US" sz="1400" b="1" dirty="0" smtClean="0">
                          <a:solidFill>
                            <a:schemeClr val="tx1"/>
                          </a:solidFill>
                        </a:rPr>
                        <a:t>４</a:t>
                      </a:r>
                      <a:endParaRPr kumimoji="1" lang="ja-JP" altLang="en-US" sz="1400" dirty="0"/>
                    </a:p>
                  </a:txBody>
                  <a:tcPr/>
                </a:tc>
              </a:tr>
              <a:tr h="319472">
                <a:tc>
                  <a:txBody>
                    <a:bodyPr/>
                    <a:lstStyle/>
                    <a:p>
                      <a:r>
                        <a:rPr kumimoji="1" lang="ja-JP" altLang="en-US" sz="1400" dirty="0" smtClean="0"/>
                        <a:t>全シアン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t>検出せず</a:t>
                      </a:r>
                      <a:endParaRPr kumimoji="1" lang="ja-JP" alt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t>JTSK</a:t>
                      </a:r>
                      <a:r>
                        <a:rPr kumimoji="1" lang="ja-JP" altLang="en-US" sz="1400" b="1" dirty="0" smtClean="0"/>
                        <a:t>０１０２　３８</a:t>
                      </a:r>
                      <a:r>
                        <a:rPr kumimoji="1" lang="en-US" altLang="ja-JP" sz="1400" b="1" dirty="0" smtClean="0"/>
                        <a:t>.</a:t>
                      </a:r>
                      <a:r>
                        <a:rPr kumimoji="1" lang="ja-JP" altLang="en-US" sz="1400" b="1" dirty="0" smtClean="0"/>
                        <a:t>３</a:t>
                      </a:r>
                      <a:endParaRPr kumimoji="1" lang="ja-JP" altLang="en-US" sz="1400" b="1" dirty="0"/>
                    </a:p>
                  </a:txBody>
                  <a:tcPr/>
                </a:tc>
              </a:tr>
              <a:tr h="319472">
                <a:tc>
                  <a:txBody>
                    <a:bodyPr/>
                    <a:lstStyle/>
                    <a:p>
                      <a:r>
                        <a:rPr kumimoji="1" lang="ja-JP" altLang="en-US" sz="1400" dirty="0" smtClean="0"/>
                        <a:t>有機リン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kumimoji="1" lang="ja-JP" altLang="en-US" sz="1400" dirty="0" smtClean="0"/>
                        <a:t>昭和４９年環告６４号付表１</a:t>
                      </a:r>
                      <a:endParaRPr kumimoji="1" lang="ja-JP" altLang="en-US" sz="1400" dirty="0"/>
                    </a:p>
                  </a:txBody>
                  <a:tcPr/>
                </a:tc>
              </a:tr>
              <a:tr h="319472">
                <a:tc>
                  <a:txBody>
                    <a:bodyPr/>
                    <a:lstStyle/>
                    <a:p>
                      <a:r>
                        <a:rPr kumimoji="1" lang="ja-JP" altLang="en-US" sz="1400" dirty="0" smtClean="0"/>
                        <a:t>鉛</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５４</a:t>
                      </a:r>
                      <a:r>
                        <a:rPr kumimoji="1" lang="en-US" altLang="ja-JP" sz="1400" b="1" dirty="0" smtClean="0"/>
                        <a:t>.</a:t>
                      </a:r>
                      <a:r>
                        <a:rPr kumimoji="1" lang="ja-JP" altLang="en-US" sz="1400" b="1" dirty="0" smtClean="0"/>
                        <a:t>４</a:t>
                      </a:r>
                      <a:endParaRPr kumimoji="1" lang="ja-JP" altLang="en-US" sz="1400" dirty="0"/>
                    </a:p>
                  </a:txBody>
                  <a:tcPr/>
                </a:tc>
              </a:tr>
              <a:tr h="319472">
                <a:tc>
                  <a:txBody>
                    <a:bodyPr/>
                    <a:lstStyle/>
                    <a:p>
                      <a:r>
                        <a:rPr kumimoji="1" lang="ja-JP" altLang="en-US" sz="1400" dirty="0" smtClean="0"/>
                        <a:t>六価クロム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６５</a:t>
                      </a:r>
                      <a:r>
                        <a:rPr kumimoji="1" lang="en-US" altLang="ja-JP" sz="1400" b="1" dirty="0" smtClean="0"/>
                        <a:t>.</a:t>
                      </a:r>
                      <a:r>
                        <a:rPr kumimoji="1" lang="ja-JP" altLang="en-US" sz="1400" b="1" dirty="0" smtClean="0"/>
                        <a:t>２</a:t>
                      </a:r>
                      <a:r>
                        <a:rPr kumimoji="1" lang="en-US" altLang="ja-JP" sz="1400" b="1" dirty="0" smtClean="0"/>
                        <a:t>.</a:t>
                      </a:r>
                      <a:r>
                        <a:rPr kumimoji="1" lang="ja-JP" altLang="en-US" sz="1400" b="1" dirty="0" smtClean="0"/>
                        <a:t>１</a:t>
                      </a:r>
                      <a:endParaRPr kumimoji="1" lang="ja-JP" altLang="en-US" sz="1400" dirty="0"/>
                    </a:p>
                  </a:txBody>
                  <a:tcPr/>
                </a:tc>
              </a:tr>
              <a:tr h="319472">
                <a:tc>
                  <a:txBody>
                    <a:bodyPr/>
                    <a:lstStyle/>
                    <a:p>
                      <a:r>
                        <a:rPr kumimoji="1" lang="ja-JP" altLang="en-US" sz="1400" dirty="0" smtClean="0"/>
                        <a:t>砒素</a:t>
                      </a:r>
                      <a:r>
                        <a:rPr kumimoji="1" lang="ja-JP" altLang="en-US" sz="1200" dirty="0" smtClean="0">
                          <a:solidFill>
                            <a:srgbClr val="002060"/>
                          </a:solidFill>
                        </a:rPr>
                        <a:t>（基準値０</a:t>
                      </a:r>
                      <a:r>
                        <a:rPr kumimoji="1" lang="en-US" altLang="ja-JP" sz="1200" dirty="0" smtClean="0">
                          <a:solidFill>
                            <a:srgbClr val="002060"/>
                          </a:solidFill>
                        </a:rPr>
                        <a:t>.</a:t>
                      </a:r>
                      <a:r>
                        <a:rPr kumimoji="1" lang="ja-JP" altLang="en-US" sz="1200" dirty="0" smtClean="0">
                          <a:solidFill>
                            <a:srgbClr val="002060"/>
                          </a:solidFill>
                        </a:rPr>
                        <a:t>０１未満）</a:t>
                      </a:r>
                      <a:endParaRPr kumimoji="1" lang="ja-JP" altLang="en-US" sz="1200"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solidFill>
                            <a:srgbClr val="FF66FF"/>
                          </a:solidFill>
                        </a:rPr>
                        <a:t>０</a:t>
                      </a:r>
                      <a:r>
                        <a:rPr kumimoji="1" lang="en-US" altLang="ja-JP" sz="1400" b="1" dirty="0" smtClean="0">
                          <a:solidFill>
                            <a:srgbClr val="FF66FF"/>
                          </a:solidFill>
                        </a:rPr>
                        <a:t>.</a:t>
                      </a:r>
                      <a:r>
                        <a:rPr kumimoji="1" lang="ja-JP" altLang="en-US" sz="1400" b="1" dirty="0" smtClean="0">
                          <a:solidFill>
                            <a:srgbClr val="FF66FF"/>
                          </a:solidFill>
                        </a:rPr>
                        <a:t>００４</a:t>
                      </a:r>
                      <a:endParaRPr kumimoji="1" lang="ja-JP" altLang="en-US" sz="1400" b="1" dirty="0">
                        <a:solidFill>
                          <a:srgbClr val="FF66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６１</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総水銀</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昭和４６年環告５９号付表１</a:t>
                      </a:r>
                      <a:endParaRPr kumimoji="1" lang="ja-JP" altLang="en-US" sz="1400" dirty="0"/>
                    </a:p>
                  </a:txBody>
                  <a:tcPr/>
                </a:tc>
              </a:tr>
              <a:tr h="319472">
                <a:tc>
                  <a:txBody>
                    <a:bodyPr/>
                    <a:lstStyle/>
                    <a:p>
                      <a:r>
                        <a:rPr kumimoji="1" lang="ja-JP" altLang="en-US" sz="1400" dirty="0" smtClean="0"/>
                        <a:t>アルキル水銀</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昭和４６年環告５９号付表２</a:t>
                      </a:r>
                      <a:endParaRPr kumimoji="1" lang="ja-JP" altLang="en-US" sz="1400" dirty="0"/>
                    </a:p>
                  </a:txBody>
                  <a:tcPr/>
                </a:tc>
              </a:tr>
              <a:tr h="319472">
                <a:tc>
                  <a:txBody>
                    <a:bodyPr/>
                    <a:lstStyle/>
                    <a:p>
                      <a:r>
                        <a:rPr kumimoji="1" lang="ja-JP" altLang="en-US" sz="1400" dirty="0" smtClean="0"/>
                        <a:t>ＰＣＢ</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昭和４６年環告５９号付表３</a:t>
                      </a:r>
                      <a:endParaRPr kumimoji="1" lang="ja-JP" altLang="en-US" sz="1400" dirty="0"/>
                    </a:p>
                  </a:txBody>
                  <a:tcPr/>
                </a:tc>
              </a:tr>
              <a:tr h="319472">
                <a:tc>
                  <a:txBody>
                    <a:bodyPr/>
                    <a:lstStyle/>
                    <a:p>
                      <a:r>
                        <a:rPr kumimoji="1" lang="ja-JP" altLang="en-US" sz="1400" dirty="0" smtClean="0"/>
                        <a:t>アルミニウム</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algn="ctr"/>
                      <a:r>
                        <a:rPr kumimoji="1" lang="ja-JP" altLang="en-US" sz="1400" b="1" dirty="0" smtClean="0">
                          <a:solidFill>
                            <a:srgbClr val="FF0000"/>
                          </a:solidFill>
                        </a:rPr>
                        <a:t>０</a:t>
                      </a:r>
                      <a:r>
                        <a:rPr kumimoji="1" lang="en-US" altLang="ja-JP" sz="1400" b="1" dirty="0" smtClean="0">
                          <a:solidFill>
                            <a:srgbClr val="FF0000"/>
                          </a:solidFill>
                        </a:rPr>
                        <a:t>.</a:t>
                      </a:r>
                      <a:r>
                        <a:rPr kumimoji="1" lang="ja-JP" altLang="en-US" sz="1400" b="1" dirty="0" smtClean="0">
                          <a:solidFill>
                            <a:srgbClr val="FF0000"/>
                          </a:solidFill>
                        </a:rPr>
                        <a:t>１７</a:t>
                      </a:r>
                      <a:endParaRPr kumimoji="1" lang="ja-JP" altLang="en-US" sz="14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ＪＩＳＫ０１０２　５</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トリクロロエチレン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dirty="0"/>
                    </a:p>
                  </a:txBody>
                  <a:tcPr/>
                </a:tc>
              </a:tr>
              <a:tr h="319472">
                <a:tc>
                  <a:txBody>
                    <a:bodyPr/>
                    <a:lstStyle/>
                    <a:p>
                      <a:r>
                        <a:rPr kumimoji="1" lang="ja-JP" altLang="en-US" sz="1400" dirty="0" smtClean="0"/>
                        <a:t>テトラクロロエチレン</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mg/ℓ</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t>検出せず</a:t>
                      </a:r>
                      <a:endParaRPr kumimoji="1" lang="ja-JP" altLang="en-US" sz="1400" dirty="0"/>
                    </a:p>
                  </a:txBody>
                  <a:tcPr/>
                </a:tc>
                <a:tc>
                  <a:txBody>
                    <a:bodyPr/>
                    <a:lstStyle/>
                    <a:p>
                      <a:r>
                        <a:rPr kumimoji="1" lang="ja-JP" altLang="en-US" sz="1400" b="1" dirty="0" smtClean="0"/>
                        <a:t>ＪＩＳＫ０１２５　５</a:t>
                      </a:r>
                      <a:r>
                        <a:rPr kumimoji="1" lang="en-US" altLang="ja-JP" sz="1400" b="1" dirty="0" smtClean="0"/>
                        <a:t>.</a:t>
                      </a:r>
                      <a:r>
                        <a:rPr kumimoji="1" lang="ja-JP" altLang="en-US" sz="1400" b="1" dirty="0" smtClean="0"/>
                        <a:t>２</a:t>
                      </a:r>
                      <a:endParaRPr kumimoji="1" lang="ja-JP" altLang="en-US" sz="1400" b="1" dirty="0"/>
                    </a:p>
                  </a:txBody>
                  <a:tcPr/>
                </a:tc>
              </a:tr>
              <a:tr h="319472">
                <a:tc>
                  <a:txBody>
                    <a:bodyPr/>
                    <a:lstStyle/>
                    <a:p>
                      <a:r>
                        <a:rPr kumimoji="1" lang="ja-JP" altLang="en-US" sz="1400" dirty="0" smtClean="0"/>
                        <a:t>電気伝導率（ＥＣ）</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ｍＳ／ｃｍ</a:t>
                      </a:r>
                      <a:endParaRPr kumimoji="1" lang="ja-JP" altLang="en-US" sz="1400" dirty="0">
                        <a:solidFill>
                          <a:schemeClr val="tx1"/>
                        </a:solidFill>
                      </a:endParaRPr>
                    </a:p>
                  </a:txBody>
                  <a:tcPr/>
                </a:tc>
                <a:tc>
                  <a:txBody>
                    <a:bodyPr/>
                    <a:lstStyle/>
                    <a:p>
                      <a:pPr algn="ctr"/>
                      <a:r>
                        <a:rPr kumimoji="1" lang="ja-JP" altLang="en-US" sz="1400" b="1" dirty="0" smtClean="0">
                          <a:solidFill>
                            <a:srgbClr val="FF0000"/>
                          </a:solidFill>
                        </a:rPr>
                        <a:t>９</a:t>
                      </a:r>
                      <a:r>
                        <a:rPr kumimoji="1" lang="en-US" altLang="ja-JP" sz="1400" b="1" dirty="0" smtClean="0">
                          <a:solidFill>
                            <a:srgbClr val="FF0000"/>
                          </a:solidFill>
                        </a:rPr>
                        <a:t>.</a:t>
                      </a:r>
                      <a:r>
                        <a:rPr kumimoji="1" lang="ja-JP" altLang="en-US" sz="1400" b="1" dirty="0" smtClean="0">
                          <a:solidFill>
                            <a:srgbClr val="FF0000"/>
                          </a:solidFill>
                        </a:rPr>
                        <a:t>５（１７．４８）</a:t>
                      </a:r>
                      <a:endParaRPr kumimoji="1" lang="ja-JP" altLang="en-US" sz="1400" b="1" dirty="0">
                        <a:solidFill>
                          <a:srgbClr val="FF0000"/>
                        </a:solidFill>
                      </a:endParaRPr>
                    </a:p>
                  </a:txBody>
                  <a:tcPr/>
                </a:tc>
                <a:tc>
                  <a:txBody>
                    <a:bodyPr/>
                    <a:lstStyle/>
                    <a:p>
                      <a:r>
                        <a:rPr kumimoji="1" lang="en-US" altLang="ja-JP" sz="1400" dirty="0" smtClean="0"/>
                        <a:t>(</a:t>
                      </a:r>
                      <a:r>
                        <a:rPr kumimoji="1" lang="ja-JP" altLang="en-US" sz="1200" dirty="0" smtClean="0"/>
                        <a:t>例</a:t>
                      </a:r>
                      <a:r>
                        <a:rPr kumimoji="1" lang="en-US" altLang="ja-JP" sz="1400" dirty="0" smtClean="0"/>
                        <a:t>)</a:t>
                      </a:r>
                      <a:r>
                        <a:rPr kumimoji="1" lang="ja-JP" altLang="en-US" sz="1400" dirty="0" smtClean="0"/>
                        <a:t>基準値０</a:t>
                      </a:r>
                      <a:r>
                        <a:rPr kumimoji="1" lang="en-US" altLang="ja-JP" sz="1400" dirty="0" smtClean="0"/>
                        <a:t>.</a:t>
                      </a:r>
                      <a:r>
                        <a:rPr kumimoji="1" lang="ja-JP" altLang="en-US" sz="1400" dirty="0" smtClean="0"/>
                        <a:t>１</a:t>
                      </a:r>
                      <a:r>
                        <a:rPr kumimoji="1" lang="en-US" altLang="ja-JP" sz="1400" dirty="0" smtClean="0"/>
                        <a:t>m</a:t>
                      </a:r>
                      <a:r>
                        <a:rPr kumimoji="1" lang="ja-JP" altLang="en-US" sz="1400" dirty="0" smtClean="0"/>
                        <a:t>Ｓ／㎝未満</a:t>
                      </a:r>
                      <a:endParaRPr kumimoji="1" lang="ja-JP" altLang="en-US" sz="1400" dirty="0"/>
                    </a:p>
                  </a:txBody>
                  <a:tcPr/>
                </a:tc>
              </a:tr>
              <a:tr h="472621">
                <a:tc>
                  <a:txBody>
                    <a:bodyPr/>
                    <a:lstStyle/>
                    <a:p>
                      <a:r>
                        <a:rPr kumimoji="1" lang="ja-JP" altLang="en-US" sz="1400" dirty="0" smtClean="0"/>
                        <a:t>塩分</a:t>
                      </a:r>
                      <a:r>
                        <a:rPr lang="ja-JP" altLang="en-US" sz="1400" b="1" dirty="0" smtClean="0">
                          <a:solidFill>
                            <a:schemeClr val="tx1"/>
                          </a:solidFill>
                        </a:rPr>
                        <a:t>（常温１２℃）</a:t>
                      </a:r>
                      <a:endParaRPr kumimoji="1" lang="ja-JP" altLang="en-US" sz="1400" dirty="0"/>
                    </a:p>
                  </a:txBody>
                  <a:tcPr/>
                </a:tc>
                <a:tc>
                  <a:txBody>
                    <a:bodyPr/>
                    <a:lstStyle/>
                    <a:p>
                      <a:pPr algn="ctr"/>
                      <a:r>
                        <a:rPr kumimoji="1" lang="ja-JP" altLang="en-US" sz="1400" dirty="0" smtClean="0"/>
                        <a:t>％</a:t>
                      </a:r>
                      <a:endParaRPr kumimoji="1" lang="ja-JP" altLang="en-US" sz="1400" dirty="0"/>
                    </a:p>
                  </a:txBody>
                  <a:tcPr/>
                </a:tc>
                <a:tc>
                  <a:txBody>
                    <a:bodyPr/>
                    <a:lstStyle/>
                    <a:p>
                      <a:pPr algn="ctr"/>
                      <a:r>
                        <a:rPr lang="ja-JP" altLang="en-US" sz="1400" b="1" dirty="0" smtClean="0">
                          <a:solidFill>
                            <a:srgbClr val="FF0000"/>
                          </a:solidFill>
                        </a:rPr>
                        <a:t>（０</a:t>
                      </a:r>
                      <a:r>
                        <a:rPr lang="en-US" altLang="ja-JP" sz="1400" b="1" dirty="0" smtClean="0">
                          <a:solidFill>
                            <a:srgbClr val="FF0000"/>
                          </a:solidFill>
                        </a:rPr>
                        <a:t>.</a:t>
                      </a:r>
                      <a:r>
                        <a:rPr lang="ja-JP" altLang="en-US" sz="1400" b="1" dirty="0" smtClean="0">
                          <a:solidFill>
                            <a:srgbClr val="FF0000"/>
                          </a:solidFill>
                        </a:rPr>
                        <a:t>７）</a:t>
                      </a:r>
                      <a:endParaRPr kumimoji="1" lang="ja-JP" altLang="en-US" sz="1400" dirty="0">
                        <a:solidFill>
                          <a:schemeClr val="tx1"/>
                        </a:solidFill>
                      </a:endParaRPr>
                    </a:p>
                  </a:txBody>
                  <a:tcPr/>
                </a:tc>
                <a:tc>
                  <a:txBody>
                    <a:bodyPr/>
                    <a:lstStyle/>
                    <a:p>
                      <a:r>
                        <a:rPr kumimoji="1" lang="en-US" altLang="ja-JP" sz="1400" dirty="0" smtClean="0"/>
                        <a:t>(</a:t>
                      </a:r>
                      <a:r>
                        <a:rPr kumimoji="1" lang="ja-JP" altLang="en-US" sz="1200" dirty="0" smtClean="0"/>
                        <a:t>例</a:t>
                      </a:r>
                      <a:r>
                        <a:rPr kumimoji="1" lang="en-US" altLang="ja-JP" sz="1400" dirty="0" smtClean="0"/>
                        <a:t>)</a:t>
                      </a:r>
                      <a:r>
                        <a:rPr kumimoji="1" lang="ja-JP" altLang="en-US" sz="1400" dirty="0" smtClean="0"/>
                        <a:t>基準値０</a:t>
                      </a:r>
                      <a:r>
                        <a:rPr kumimoji="1" lang="en-US" altLang="ja-JP" sz="1400" dirty="0" smtClean="0"/>
                        <a:t>.</a:t>
                      </a:r>
                      <a:r>
                        <a:rPr kumimoji="1" lang="ja-JP" altLang="en-US" sz="1400" dirty="0" smtClean="0"/>
                        <a:t>０２％未満</a:t>
                      </a:r>
                      <a:endParaRPr kumimoji="1" lang="ja-JP" altLang="en-US" sz="1400" dirty="0"/>
                    </a:p>
                  </a:txBody>
                  <a:tcPr/>
                </a:tc>
              </a:tr>
              <a:tr h="369173">
                <a:tc>
                  <a:txBody>
                    <a:bodyPr/>
                    <a:lstStyle/>
                    <a:p>
                      <a:r>
                        <a:rPr kumimoji="1" lang="ja-JP" altLang="en-US" sz="1400" dirty="0" smtClean="0"/>
                        <a:t>塩分</a:t>
                      </a:r>
                      <a:r>
                        <a:rPr kumimoji="1" lang="ja-JP" altLang="en-US" sz="1400" b="1" dirty="0" smtClean="0"/>
                        <a:t>（加熱</a:t>
                      </a:r>
                      <a:r>
                        <a:rPr lang="ja-JP" altLang="en-US" sz="1400" b="1" dirty="0" smtClean="0">
                          <a:solidFill>
                            <a:schemeClr val="tx1"/>
                          </a:solidFill>
                        </a:rPr>
                        <a:t>６５℃）</a:t>
                      </a:r>
                      <a:endParaRPr kumimoji="1" lang="ja-JP" alt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b="1" dirty="0" smtClean="0">
                          <a:solidFill>
                            <a:srgbClr val="FF0000"/>
                          </a:solidFill>
                        </a:rPr>
                        <a:t>（１</a:t>
                      </a:r>
                      <a:r>
                        <a:rPr lang="en-US" altLang="ja-JP" sz="1400" b="1" dirty="0" smtClean="0">
                          <a:solidFill>
                            <a:srgbClr val="FF0000"/>
                          </a:solidFill>
                        </a:rPr>
                        <a:t>.</a:t>
                      </a:r>
                      <a:r>
                        <a:rPr lang="ja-JP" altLang="en-US" sz="1400" b="1" dirty="0" smtClean="0">
                          <a:solidFill>
                            <a:srgbClr val="FF0000"/>
                          </a:solidFill>
                        </a:rPr>
                        <a:t>１）</a:t>
                      </a:r>
                      <a:endParaRPr kumimoji="1" lang="ja-JP" altLang="en-US" sz="1400" dirty="0">
                        <a:solidFill>
                          <a:schemeClr val="tx1"/>
                        </a:solidFill>
                      </a:endParaRPr>
                    </a:p>
                  </a:txBody>
                  <a:tcPr/>
                </a:tc>
                <a:tc>
                  <a:txBody>
                    <a:bodyPr/>
                    <a:lstStyle/>
                    <a:p>
                      <a:endParaRPr kumimoji="1" lang="ja-JP" altLang="en-US" sz="1400" dirty="0"/>
                    </a:p>
                  </a:txBody>
                  <a:tcPr/>
                </a:tc>
              </a:tr>
              <a:tr h="319472">
                <a:tc>
                  <a:txBody>
                    <a:bodyPr/>
                    <a:lstStyle/>
                    <a:p>
                      <a:endParaRPr kumimoji="1" lang="ja-JP" altLang="en-US" sz="1400" dirty="0"/>
                    </a:p>
                  </a:txBody>
                  <a:tcPr/>
                </a:tc>
                <a:tc>
                  <a:txBody>
                    <a:bodyPr/>
                    <a:lstStyle/>
                    <a:p>
                      <a:endParaRPr kumimoji="1" lang="ja-JP" altLang="en-US" sz="1400"/>
                    </a:p>
                  </a:txBody>
                  <a:tcPr/>
                </a:tc>
                <a:tc>
                  <a:txBody>
                    <a:bodyPr/>
                    <a:lstStyle/>
                    <a:p>
                      <a:endParaRPr kumimoji="1" lang="ja-JP" altLang="en-US" sz="1400"/>
                    </a:p>
                  </a:txBody>
                  <a:tcPr/>
                </a:tc>
                <a:tc>
                  <a:txBody>
                    <a:bodyPr/>
                    <a:lstStyle/>
                    <a:p>
                      <a:endParaRPr kumimoji="1" lang="ja-JP" altLang="en-US" sz="1400" dirty="0"/>
                    </a:p>
                  </a:txBody>
                  <a:tcPr/>
                </a:tc>
              </a:tr>
              <a:tr h="319472">
                <a:tc>
                  <a:txBody>
                    <a:bodyPr/>
                    <a:lstStyle/>
                    <a:p>
                      <a:endParaRPr lang="ja-JP" altLang="en-US"/>
                    </a:p>
                  </a:txBody>
                  <a:tcPr/>
                </a:tc>
                <a:tc>
                  <a:txBody>
                    <a:bodyPr/>
                    <a:lstStyle/>
                    <a:p>
                      <a:endParaRPr kumimoji="1" lang="ja-JP" altLang="en-US" sz="1400" dirty="0"/>
                    </a:p>
                  </a:txBody>
                  <a:tcPr/>
                </a:tc>
                <a:tc>
                  <a:txBody>
                    <a:bodyPr/>
                    <a:lstStyle/>
                    <a:p>
                      <a:endParaRPr kumimoji="1" lang="ja-JP" altLang="en-US" sz="1400"/>
                    </a:p>
                  </a:txBody>
                  <a:tcPr/>
                </a:tc>
                <a:tc>
                  <a:txBody>
                    <a:bodyPr/>
                    <a:lstStyle/>
                    <a:p>
                      <a:endParaRPr kumimoji="1" lang="ja-JP" altLang="en-US" sz="1400" dirty="0"/>
                    </a:p>
                  </a:txBody>
                  <a:tcPr/>
                </a:tc>
              </a:tr>
              <a:tr h="319472">
                <a:tc>
                  <a:txBody>
                    <a:bodyPr/>
                    <a:lstStyle/>
                    <a:p>
                      <a:endParaRPr lang="ja-JP" altLang="en-US" dirty="0"/>
                    </a:p>
                  </a:txBody>
                  <a:tcPr/>
                </a:tc>
                <a:tc>
                  <a:txBody>
                    <a:bodyPr/>
                    <a:lstStyle/>
                    <a:p>
                      <a:endParaRPr kumimoji="1" lang="ja-JP" altLang="en-US" sz="1400" dirty="0"/>
                    </a:p>
                  </a:txBody>
                  <a:tcPr/>
                </a:tc>
                <a:tc>
                  <a:txBody>
                    <a:bodyPr/>
                    <a:lstStyle/>
                    <a:p>
                      <a:endParaRPr kumimoji="1" lang="ja-JP" altLang="en-US" sz="1400" dirty="0"/>
                    </a:p>
                  </a:txBody>
                  <a:tcPr/>
                </a:tc>
                <a:tc>
                  <a:txBody>
                    <a:bodyPr/>
                    <a:lstStyle/>
                    <a:p>
                      <a:endParaRPr kumimoji="1" lang="ja-JP" altLang="en-US" sz="1400" dirty="0"/>
                    </a:p>
                  </a:txBody>
                  <a:tcPr/>
                </a:tc>
              </a:tr>
            </a:tbl>
          </a:graphicData>
        </a:graphic>
      </p:graphicFrame>
      <p:sp>
        <p:nvSpPr>
          <p:cNvPr id="12" name="正方形/長方形 11"/>
          <p:cNvSpPr/>
          <p:nvPr/>
        </p:nvSpPr>
        <p:spPr>
          <a:xfrm>
            <a:off x="0" y="6165304"/>
            <a:ext cx="9144000" cy="1058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altLang="ja-JP" b="1" dirty="0" smtClean="0">
                <a:solidFill>
                  <a:schemeClr val="tx1"/>
                </a:solidFill>
              </a:rPr>
              <a:t>※</a:t>
            </a:r>
            <a:r>
              <a:rPr lang="ja-JP" altLang="en-US" b="1" dirty="0" smtClean="0">
                <a:solidFill>
                  <a:schemeClr val="tx1"/>
                </a:solidFill>
              </a:rPr>
              <a:t>可溶性</a:t>
            </a:r>
            <a:r>
              <a:rPr lang="ja-JP" altLang="ja-JP" b="1" dirty="0" smtClean="0">
                <a:solidFill>
                  <a:schemeClr val="tx1"/>
                </a:solidFill>
              </a:rPr>
              <a:t>アルミニウム（Ａｌ）は、</a:t>
            </a:r>
            <a:r>
              <a:rPr lang="ja-JP" altLang="en-US" b="1" dirty="0" smtClean="0">
                <a:solidFill>
                  <a:schemeClr val="tx1"/>
                </a:solidFill>
              </a:rPr>
              <a:t>０</a:t>
            </a:r>
            <a:r>
              <a:rPr lang="en-US" altLang="ja-JP" b="1" dirty="0" smtClean="0">
                <a:solidFill>
                  <a:schemeClr val="tx1"/>
                </a:solidFill>
              </a:rPr>
              <a:t>.</a:t>
            </a:r>
            <a:r>
              <a:rPr lang="ja-JP" altLang="en-US" b="1" dirty="0" smtClean="0">
                <a:solidFill>
                  <a:schemeClr val="tx1"/>
                </a:solidFill>
              </a:rPr>
              <a:t>０１ｍｇ／１００ｇで感受性植物と好気性微生物生息障害となる。 （</a:t>
            </a:r>
            <a:r>
              <a:rPr lang="ja-JP" altLang="en-US" b="1" dirty="0" smtClean="0">
                <a:solidFill>
                  <a:srgbClr val="FF0000"/>
                </a:solidFill>
              </a:rPr>
              <a:t>０</a:t>
            </a:r>
            <a:r>
              <a:rPr lang="en-US" altLang="ja-JP" b="1" dirty="0" smtClean="0">
                <a:solidFill>
                  <a:srgbClr val="FF0000"/>
                </a:solidFill>
              </a:rPr>
              <a:t>.</a:t>
            </a:r>
            <a:r>
              <a:rPr lang="ja-JP" altLang="en-US" b="1" dirty="0" smtClean="0">
                <a:solidFill>
                  <a:srgbClr val="FF0000"/>
                </a:solidFill>
              </a:rPr>
              <a:t>１７ｍｇ／</a:t>
            </a:r>
            <a:r>
              <a:rPr lang="en-US" altLang="ja-JP" b="1" dirty="0" smtClean="0">
                <a:solidFill>
                  <a:srgbClr val="FF0000"/>
                </a:solidFill>
              </a:rPr>
              <a:t>ℓ</a:t>
            </a:r>
            <a:r>
              <a:rPr lang="ja-JP" altLang="en-US" b="1" dirty="0" smtClean="0">
                <a:solidFill>
                  <a:srgbClr val="FF0000"/>
                </a:solidFill>
              </a:rPr>
              <a:t>＝１</a:t>
            </a:r>
            <a:r>
              <a:rPr lang="en-US" altLang="ja-JP" b="1" dirty="0" smtClean="0">
                <a:solidFill>
                  <a:srgbClr val="FF0000"/>
                </a:solidFill>
              </a:rPr>
              <a:t>.</a:t>
            </a:r>
            <a:r>
              <a:rPr lang="ja-JP" altLang="en-US" b="1" dirty="0" smtClean="0">
                <a:solidFill>
                  <a:srgbClr val="FF0000"/>
                </a:solidFill>
              </a:rPr>
              <a:t>７ｍｇ／１００ｇ</a:t>
            </a:r>
            <a:r>
              <a:rPr lang="ja-JP" altLang="en-US" b="1" dirty="0" smtClean="0">
                <a:solidFill>
                  <a:schemeClr val="tx1"/>
                </a:solidFill>
              </a:rPr>
              <a:t>）</a:t>
            </a:r>
          </a:p>
          <a:p>
            <a:pPr fontAlgn="t"/>
            <a:r>
              <a:rPr lang="ja-JP" altLang="en-US" b="1" dirty="0" smtClean="0">
                <a:solidFill>
                  <a:schemeClr val="tx1"/>
                </a:solidFill>
              </a:rPr>
              <a:t>　</a:t>
            </a:r>
            <a:r>
              <a:rPr lang="ja-JP" altLang="en-US" b="1" dirty="0" smtClean="0">
                <a:solidFill>
                  <a:srgbClr val="FF0000"/>
                </a:solidFill>
              </a:rPr>
              <a:t>（）</a:t>
            </a:r>
            <a:r>
              <a:rPr lang="ja-JP" altLang="en-US" b="1" dirty="0" smtClean="0">
                <a:solidFill>
                  <a:schemeClr val="tx1"/>
                </a:solidFill>
              </a:rPr>
              <a:t> 内簡易試験結果</a:t>
            </a:r>
            <a:endParaRPr kumimoji="1" lang="ja-JP"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みやび">
  <a:themeElements>
    <a:clrScheme name="みやび">
      <a:dk1>
        <a:sysClr val="windowText" lastClr="000000"/>
      </a:dk1>
      <a:lt1>
        <a:sysClr val="window" lastClr="FFFFFF"/>
      </a:lt1>
      <a:dk2>
        <a:srgbClr val="975C1E"/>
      </a:dk2>
      <a:lt2>
        <a:srgbClr val="FFE880"/>
      </a:lt2>
      <a:accent1>
        <a:srgbClr val="E3560E"/>
      </a:accent1>
      <a:accent2>
        <a:srgbClr val="5C5943"/>
      </a:accent2>
      <a:accent3>
        <a:srgbClr val="F1AB3B"/>
      </a:accent3>
      <a:accent4>
        <a:srgbClr val="6D8A16"/>
      </a:accent4>
      <a:accent5>
        <a:srgbClr val="73AAC0"/>
      </a:accent5>
      <a:accent6>
        <a:srgbClr val="3E68AF"/>
      </a:accent6>
      <a:hlink>
        <a:srgbClr val="0000FE"/>
      </a:hlink>
      <a:folHlink>
        <a:srgbClr val="800080"/>
      </a:folHlink>
    </a:clrScheme>
    <a:fontScheme name="みやび">
      <a:majorFont>
        <a:latin typeface="Calibri"/>
        <a:ea typeface=""/>
        <a:cs typeface=""/>
        <a:font script="Jpan" typeface="HGｺﾞｼｯｸE"/>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맑은 고딕"/>
        <a:font script="Hans" typeface="黑体"/>
        <a:font script="Hant" typeface="微軟正黑體"/>
        <a:font script="Arab" typeface="Tahoma"/>
        <a:font script="Hebr" typeface="Tahoma"/>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みやび">
      <a:fillStyleLst>
        <a:solidFill>
          <a:schemeClr val="phClr">
            <a:tint val="100000"/>
          </a:schemeClr>
        </a:solidFill>
        <a:gradFill>
          <a:gsLst>
            <a:gs pos="0">
              <a:schemeClr val="phClr">
                <a:tint val="30000"/>
                <a:satMod val="250000"/>
              </a:schemeClr>
            </a:gs>
            <a:gs pos="72000">
              <a:schemeClr val="phClr">
                <a:tint val="75000"/>
                <a:satMod val="210000"/>
              </a:schemeClr>
            </a:gs>
            <a:gs pos="100000">
              <a:schemeClr val="phClr">
                <a:tint val="85000"/>
                <a:satMod val="210000"/>
              </a:schemeClr>
            </a:gs>
          </a:gsLst>
          <a:lin ang="2700000" scaled="1"/>
        </a:gradFill>
        <a:blipFill>
          <a:blip xmlns:r="http://schemas.openxmlformats.org/officeDocument/2006/relationships" r:embed="rId1">
            <a:duotone>
              <a:srgbClr val="FFFFFF"/>
              <a:schemeClr val="phClr">
                <a:tint val="100000"/>
              </a:schemeClr>
            </a:duotone>
          </a:blip>
          <a:tile tx="0" ty="0" sx="80000" sy="85000" flip="none" algn="tl"/>
        </a:blipFill>
      </a:fillStyleLst>
      <a:lnStyleLst>
        <a:ln w="13175" cap="flat" cmpd="sng" algn="ctr">
          <a:solidFill>
            <a:schemeClr val="phClr">
              <a:alpha val="100000"/>
            </a:schemeClr>
          </a:solidFill>
          <a:prstDash val="solid"/>
        </a:ln>
        <a:ln w="19525" cap="flat" cmpd="sng" algn="ctr">
          <a:solidFill>
            <a:schemeClr val="phClr">
              <a:alpha val="100000"/>
            </a:schemeClr>
          </a:solidFill>
          <a:prstDash val="solid"/>
        </a:ln>
        <a:ln w="26350" cap="flat" cmpd="sng" algn="ctr">
          <a:solidFill>
            <a:schemeClr val="phClr">
              <a:alpha val="100000"/>
            </a:schemeClr>
          </a:solidFill>
          <a:prstDash val="solid"/>
        </a:ln>
      </a:lnStyleLst>
      <a:effectStyleLst>
        <a:effectStyle>
          <a:effectLst>
            <a:outerShdw blurRad="95000">
              <a:srgbClr val="000000">
                <a:alpha val="55000"/>
              </a:srgbClr>
            </a:outerShdw>
          </a:effectLst>
          <a:scene3d>
            <a:camera prst="perspectiveFront" fov="7200000"/>
            <a:lightRig rig="brightRoom" dir="t">
              <a:rot lat="0" lon="0" rev="4800000"/>
            </a:lightRig>
          </a:scene3d>
          <a:sp3d contourW="12700" prstMaterial="powder">
            <a:bevelT h="25400"/>
            <a:bevelB h="25400"/>
            <a:contourClr>
              <a:schemeClr val="phClr">
                <a:shade val="60000"/>
                <a:satMod val="110000"/>
              </a:schemeClr>
            </a:contourClr>
          </a:sp3d>
        </a:effectStyle>
        <a:effectStyle>
          <a:effectLst>
            <a:outerShdw blurRad="254000" dist="50800" dir="2700000" algn="tl">
              <a:srgbClr val="000000">
                <a:alpha val="55000"/>
              </a:srgbClr>
            </a:outerShdw>
          </a:effectLst>
          <a:scene3d>
            <a:camera prst="perspectiveFront" fov="7200000"/>
            <a:lightRig rig="brightRoom" dir="t">
              <a:rot lat="0" lon="0" rev="4800000"/>
            </a:lightRig>
          </a:scene3d>
          <a:sp3d contourW="12700" prstMaterial="powder">
            <a:bevelT h="25400"/>
            <a:bevelB h="25400"/>
            <a:contourClr>
              <a:schemeClr val="phClr">
                <a:shade val="60000"/>
                <a:satMod val="110000"/>
              </a:schemeClr>
            </a:contourClr>
          </a:sp3d>
        </a:effectStyle>
        <a:effectStyle>
          <a:effectLst>
            <a:outerShdw blurRad="254000" dist="50800" dir="2700000" algn="tl">
              <a:srgbClr val="000000">
                <a:alpha val="55000"/>
              </a:srgbClr>
            </a:outerShdw>
          </a:effectLst>
          <a:scene3d>
            <a:camera prst="perspectiveFront" fov="7200000"/>
            <a:lightRig rig="brightRoom" dir="t">
              <a:rot lat="0" lon="0" rev="2700000"/>
            </a:lightRig>
          </a:scene3d>
          <a:sp3d>
            <a:bevelT w="342900" h="38100" prst="softRound"/>
            <a:bevelB w="342900" h="38100" prst="softRound"/>
            <a:contourClr>
              <a:srgbClr val="000000"/>
            </a:contourClr>
          </a:sp3d>
        </a:effectStyle>
      </a:effectStyleLst>
      <a:bgFillStyleLst>
        <a:solidFill>
          <a:schemeClr val="phClr"/>
        </a:solidFill>
        <a:gradFill>
          <a:gsLst>
            <a:gs pos="0">
              <a:schemeClr val="phClr">
                <a:shade val="40000"/>
                <a:satMod val="165000"/>
              </a:schemeClr>
            </a:gs>
            <a:gs pos="50000">
              <a:schemeClr val="phClr">
                <a:tint val="95000"/>
                <a:satMod val="155000"/>
              </a:schemeClr>
            </a:gs>
            <a:gs pos="100000">
              <a:schemeClr val="phClr">
                <a:tint val="47000"/>
                <a:hueMod val="100000"/>
                <a:satMod val="375000"/>
              </a:schemeClr>
            </a:gs>
          </a:gsLst>
          <a:lin ang="5400000" scaled="1"/>
        </a:gradFill>
        <a:blipFill rotWithShape="0">
          <a:blip xmlns:r="http://schemas.openxmlformats.org/officeDocument/2006/relationships" r:embed="rId2">
            <a:duotone>
              <a:schemeClr val="phClr">
                <a:tint val="95000"/>
                <a:shade val="18000"/>
                <a:hueMod val="100000"/>
                <a:satMod val="275000"/>
              </a:schemeClr>
              <a:schemeClr val="phClr">
                <a:tint val="47000"/>
                <a:shade val="100000"/>
                <a:hueMod val="100000"/>
                <a:satMod val="37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Grace</Template>
  <TotalTime>2771</TotalTime>
  <Words>1277</Words>
  <Application>Microsoft Office PowerPoint</Application>
  <PresentationFormat>画面に合わせる (4:3)</PresentationFormat>
  <Paragraphs>466</Paragraphs>
  <Slides>42</Slides>
  <Notes>7</Notes>
  <HiddenSlides>0</HiddenSlides>
  <MMClips>0</MMClips>
  <ScaleCrop>false</ScaleCrop>
  <HeadingPairs>
    <vt:vector size="4" baseType="variant">
      <vt:variant>
        <vt:lpstr>テーマ</vt:lpstr>
      </vt:variant>
      <vt:variant>
        <vt:i4>1</vt:i4>
      </vt:variant>
      <vt:variant>
        <vt:lpstr>スライド タイトル</vt:lpstr>
      </vt:variant>
      <vt:variant>
        <vt:i4>42</vt:i4>
      </vt:variant>
    </vt:vector>
  </HeadingPairs>
  <TitlesOfParts>
    <vt:vector size="43" baseType="lpstr">
      <vt:lpstr>みやび</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塩害と油汚染の改善</dc:title>
  <dc:creator>梶栗</dc:creator>
  <cp:lastModifiedBy>OWAKI</cp:lastModifiedBy>
  <cp:revision>135</cp:revision>
  <dcterms:created xsi:type="dcterms:W3CDTF">2011-03-16T01:33:32Z</dcterms:created>
  <dcterms:modified xsi:type="dcterms:W3CDTF">2011-06-06T19:24:57Z</dcterms:modified>
</cp:coreProperties>
</file>